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0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40D8B-B8A8-4CD4-985F-98EA1F75B74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DE87E-0D0C-40C5-A60E-CE3F605D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9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DE87E-0D0C-40C5-A60E-CE3F605DBD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0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3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3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5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7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1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2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A7129-744F-4D06-BC52-B1E459268269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FF309-59A1-4FF1-B1AB-A142EC30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audio1.wav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Entomology Test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Created based on the list used during the 2014-2015 season.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8100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-37453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8194" name="Picture 2" descr="http://www.cals.ncsu.edu/course/ent425/library/spotid/orthoptera/families/gryllid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3" y="869312"/>
            <a:ext cx="2975113" cy="2231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1.staticflickr.com/3/2611/3987257668_31fd902c4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10862" r="10171" b="16777"/>
          <a:stretch/>
        </p:blipFill>
        <p:spPr bwMode="auto">
          <a:xfrm>
            <a:off x="816580" y="4038600"/>
            <a:ext cx="3545013" cy="266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data:image/jpeg;base64,/9j/4AAQSkZJRgABAQAAAQABAAD/2wCEAAkGBxQTEhUUExQVFRQXFBQUFxcXFBUXGBUUFxQXFhQYFxUYHCggGBolHBQUITEhJSkrLi4uFx8zODMsNygtLisBCgoKDg0OGhAQGywkICQsLCwsLC8sLy4wLCwsLCwsLCwwLSwsLCwsLCwsLCwsLCwsLCwsLCwsLCwsLCwuLCwtLP/AABEIAL4BCQMBIgACEQEDEQH/xAAbAAACAwEBAQAAAAAAAAAAAAADBAIFBgEAB//EAD0QAAEDAgQEBAUDAwIEBwAAAAEAAhEDIQQSMUEFUWHwInGBkQYTobHBMtHhQlLxYnIUI4KiFRYkQ7LC0v/EABoBAAIDAQEAAAAAAAAAAAAAAAEDAgQFAAb/xAAvEQACAgEEAQEHBAEFAAAAAAAAAQIRAwQSITFBEwUiUWGBobFxkcHw8RQjJDLR/9oADAMBAAIRAxEAPwALadvbr9/VcmNPPv8AZTb+P8DRQpt/O3cbdleSRRJB51In1A5or3C3Ufv/AAgt9u47n8W7UP26Rp3uotIKOUBdHbry77ukm2crRrbZuUfePv8AldJXHgauYfo/z/gp+K/D1KrJgsffxNAuf9TdD9Csxi+BVaRMjO3+5t7dRqF9AdVG+94Ec1x9Kb7+veqdg1WWHHaO3HzNQrCy2/EeBsfqMrv7hv5jQ/dZTinDX0v1Dw7OGn8FaGLUwyP5/AKKxgUgpNXlaslZKUWm1LEo9OopxGRCGmolqK16jKEgyOAKS6xim6kiugICUGq5HcwpeqEpoVLsTrVEHMu1tUNqalwRGaZTVMJJhTlEqDQRykxFyoNNyMHooIHEBJFqbqmUJdYGDa1dhdlQcVJSJQZIlAqvUnFBcmDLOBy7mXMi9kRpEqPqT7CNz6IRHLVFDZF/6fr5D1UA68AarzFlEIwCewovYcx8ydDv5ITG3PP8J84EEAg+KAYIgaQLkfwUJSSQ3FgnlT2q6K2sb9NFa4Y+B20gDrqEjiaVgYgi0HzPfum6EhuXnB32kCfdTX/XkONcSQRn0F5nbnGn4TBp5oO8Xt1svUQBeOmunsjCpG22g8Ow31iyYnGEbkzseGeR1FWAxdIkMMf0xp7z7pV9CQZbIIggix8wUSjiC2X1LtBkagRMEAb+f5U34tjicoAEA2Fjz8tvr61sj3SvovT9nyhBzTTrv5GM4x8P6uo+rP8A8n8LNOX1CpTGo7/hUPG+CNq+JsNfz2d/uj7q5p9Y09uT9yjZh6rlBtVW/Gvh2vQkvaCwEeNplpkWIOseYVGWrWxSjJXF2N2Sjw0O066NTqKuYjU3qUkBsuKSOkKFZNCqui+Caao7UCRrhMVayTqvXOhMmIV2obWpl4lDyrk+AJHWhGYYQgiBCyQcVERr0sEWmotkWFzIbyiZUN7FFMBGV4KMKUqQTpYoGijNKIFOLCmJZF7KmnhDyJljkz6LVjLbnr6c/RBZ5W7lEYNeUHlb1UABbqvMKikSa4SPPu6v6XEg8n57joMpDASehj9is60XhOtIDRP6r68rfsUJxUlTH4M08UriXVfDisJEzEFxAEwIE6TAVExjmOh2uaPeRHRMN4lVDcgeQPISN7SOs3nUpTEYx7iQQJkeIEnTobjQc91KEZ13ZoRy6bI90uH5+ZY1K9OmC5xkjKIkTLycga08y10eSrKfGnPr0mMaWgtw9R8gRlqZS8E7Qx4dPQ9F6jgg8Q+X5nfNc+4dn8WQcjlNSqRytyVgaIcDP6idYg2Aa0TyygW6dE/Fp8ae6XvMjl1m33MapGdwnCKtRjXV3f8AMYYj+osc0gh43EmQfMHpcUcIWASrWiMzxp/EW08u4TPEcPFMnkq+szPfGKRZ0M/+PkT83+CmYYF9D5+llBouDrvGs+fRRddDL3NuyC+LSJE+U92SUrZjR7HONsZXaaQYT4szrw0RFra3WI+KfhgYUUyH5s0yORABtzFx9FtsJVePHWIJAJgDK0Hk1vTSdSs1xziP/FF9Nv8A7btLQSBf7lXNHklDJti/dXZu6qMY41Ofb6MV8tchNVWQguC3mZU0TplE+YhtC6QleRCOGqol0qBCipAonCiSvSvQuOsiiMCjCmwINhsmAisCiFOmVBsDDsavPYiUmqb22Uoo5CFRiVeU3XKRqOTESD06iM16QaUQORaolQ2565mSgepfMQTAmfS3d+XcqOXTy9jopkWB/HL0U2tyiT6Lzd0VzxAbe0kaKGckn0UHGbqQRSs6wjmkRFxH0/G6WxhyEPvre/fumqboE8/pf62/Hko1AHCDcOn9vuE1UgpjOAbDC+2QeK+w/qE9J+ihgsWahOWnVykkAltnexkWO8fROcM4c1lMsqVqjW5rMAgukCZdyGnorTAcNPidQcTlgljzLXzNp1afDqkyyqLcVy30bK0cckd0+H5/UW4bROc5thfpcc/X3TnHCBRNxHhHu6Pyig0qjZgB2ha+JB3BCrsdgwASCQN8rs7fbZU3l3SW4uY9Kow2RZSmnH2T3D8LbMVHhmJac4LSYsCYg9RCsq+GD6MU6gYSCA7LOUka5ZBt+ycoSyWlxX8leHs/0JqUnf0ML8a/EOQ/Jpfr3IP6eUdUpwDBua0vfq/UQBfmYGp3O6Yb8IGg4vqubUM/qBPuQ4AyrGIAWhNwxY1hh9X8TO1ubJOfvqvgUPHeH/1t/wCoflUDmrc5ZtCznGOHfLOZv6T/ANp5eStaXU2tkvoJjO1TKpq48KRC8rdnJi7goo1QImG4fUqGGMJ5Wsb8zZHckrYYxcnSViqkAm+JcJq0CBVYWyJG48pFp6JRq5SUlcXaBODi6aCBiJlXGLriotkaIuKnRN0BzkTC3Kko2dRb0GKVVtkTCtsp4hlk5R4CUWKSLgrDFMulm0kFwchfKpBHLF0sXSkSbF4XoRmsU/lKG4hZ9Ow7BlJOxt110nuyBmlwJki1uQGwPNMYp4NhoPO8JYxMnn2e/wALz9eRbGjSpy3KHEFxaZsRIsdSLeeim3hrnHwwbFwE3IBgkd6JdmKcPCbgSbwYJ1I+yYbxEl5JJGb9RZqQL5QBYSYuUHbdl+OXTSilOPPyIf8ABVHf0nvyUKmFcNWnsf490zSxDoLy5wBkNEm539B9TZFfiHgCTLidCLjkDG/7pT9b5E/T0b6bRnuK8bxAdRHyHmmHA1GNJYasZoBqNu1thMc/JbrgGEdSpg5nEOIc8lxJLmgt1JsNbdVln8Qz1TSy3AknKSIMAEdJzD/p6hOjHCiCA9oeLBoJvpdzZ0glMyyyPHGMYqPnj5/3o0sEYNe7KzRPw7Kb21cuZmjxJlzf6XTzG/SUTHMpvtTpubNic8tg8hF9uS9wjFU6rGuIsQZB56OHexC7hHwHMkSycpO7YJaT6CPMKvBOUPTpX+iv9+x+6pXz+5Vf+FspENbYetz5pmvhPCPlu11EEQbSCT4TqPorUBrwcrpMiZvttsRpuh4yiJEMdmMCWgkGTAsBbblqFew6fba7fzA8u5psy9Z7gSDyIIg3G4jfyVJiKZbcXbEzyE79NPfbRabE0hnczxAzHIhwtzMXnWPukMTgpMQA4xlt4Xggxe8P0+s9bSxpqmDLihljUkURqeyhVpBwIOh7/ZM4nAltxcf1N0gybaWNtNI0/tV5wZtF7R8sDMNQbkH178jZVM8XhW5GS/Zs1Lh8HzmvwOrmOVjnN1DogR5m0qLuFOb+r2F19UxVIEXWI+I3ZGkB0HaNVLBrp5pbTU0vs7TLnI7+y/v1KSnSDTJbHUj8nRaDgnF6TXCTJ5c78ysOcO4ulxkRzj7r1KleADJgC+8j+fdaGXSxyRqTJP2jhx3DFBfQ+m8VptxYIeW5WsJAaNHxDTm3OvuvlpEEg7GF9EbGHw5DrkMj1iHH6xK+ekJWgupJdLoo+0Yq48chGFdcVKi1TfSWisfJmqIlUKPgzdRqU1KjYpjVAkjQYU2Rq2iRwlRMvqWXJogVuJpygtppx5krmRBqwldXahtKbxDEnCVIiwoUlALqWRPpbmRc7ee1ufRArH+o6b+fY7lPZJgagCD5TCg+leRdu/7d6XWa4IgUGL4/SZab7wEL/wAx0Y1O+2ilxXgnzTsNNjIHsoYb4Sp6Ek+sQpqGGubsPAan8SULGT7b9gJml8S0S6c7pMzYmQdZ9ylP/LFExDXdfEUWn8M0eTvc6d/ZSisPzOFfiLi9OA6i7/mDkcst1IdI8Q0sneAURVosqPHjIvcm+Z3Ncf8AClEmTmn/AHXn2879EueNswpdScKjokgiHEyS65cRudVDPHfj2Ylzf2NDQ5lCTTZseGYp1EENiCdOp/wFY8XxT8udgyGMsjW9xfzH1K+X4PHYrGYqk6kIbTe1wbNrHx5jzLSfIG3M/XKuFzUyDOkbWO0mVWeKWCtz58/I045lklaEeFOhok6DWdynq1eRBJtpGt+UX1P35qsxP6LcvF58voVUcMqudVkzaQZP9QECOkH6nkn6dyinJlhxUuS6qYcgzfnzn03RMU8PAnQAzqbmZ9T3ZM0/EI++h5BLVsOe9RtH+oeanBxTdeQ3ffgWrYSbGG1AHA5gIygRBEXOok38PtW4nhJn5lI5XDm7U28JI9fFodCrWnjMjmlwkAgmBaR+kubuAYPdmK2JpufeWhxkOIl0RckCxza9Nk2k1/f7/wCnNsyPFePPpU3F1J5e0wWti0akyZHpP3jCN4qa9QucQ8ghzfDDY5Zemh5r61xXh4fcfqEXO7TdrTeYO3K3QrC8V+Fmtf8ANa0tuZgiJ3zN2/3Cx8wUcEMOO6VN+SpqsWScLg/oZyo1aP4K4TncazhZtmToX7n0/PRVYwLi8UwPESAPXQ+S3TizDUI0axvuNz5kn6pWuzOMFjh3L8FXRYve3S8fkpPjXFhtMUxq7/4tIJ9ysQneLYs1ajnOOptGgFgIHkAkFf0eD0cSj5FanL6mRvwN4cJksSeHenQ9W0JTE8S1BaU3iAkqijIEhyjVR/nKspVE3SulMST+aitqIb6SA58IJsAxVKUeFw1lA1FF22Bs7KkhhylnQoB9mGAcBpzmcvpvfdQqYPW7Rv8AqGo2t0VC+u6bk8iJUalXqe/VY3ry+AN0fgXZwgtNSmInQj7QoVKDZtUZ9dZ8lSfN2/PXu66HKEpyfJ26PwLksYDPzG/UrzPlgyHiY5O/dVJ79VEOjvyhDdJ82HcvgXJbTF8xcBuBp5z91VcR4ZhqhJcHF27p1hDp1ouDB7sUazriztxsfLr09kd0k7T5Du+CHODYenQaTRblm2bcc9dbx7FNY/4jc1vi8RL2MLpDMrS4BziegJPVZPHcafReGQA0/qzWg6TK0fFeEMbQ8RnMIJ2IIuhJTUlKb4f3NvSPG8HzRcVGhweBpOYeRVZwvDQ8u5215JzgFBzaFL5gkBvypkguj9MiLGPzorKjhwNh7WUc+aeOO1eUWsM042NMdTDDJkkSIEx0PnKQ4hxplNlwXH2PujVlRcZba/8AKqYdVJyqixjhGT5KLiPxYZhoDTNjqf8AKY4PxAVC0kZjNwSQDBE+Sylam7O408siZv4ibZhfoRyHNWOCwjaVWQ54d4h+uWukDLO2u4/K3MuKLxpXz9vqc8iUnGMePjZtcR80uY4sDWFpNiCDIsBFoBkdyg1MXNyJsRIGg5RMaymn13PotaT4iG9NfsUplcBETAvbX05/uqmCe6Mtq4TAqXYFuFaXtdTA+YJgRM2vG4MclQ/GOIe5oaWFrZDiZtMEAdRcXWhq0Z/SCNBGpPMjp0+qEKwu2q2QRlB9d1ah6cpqUlyvInNicotR8nzGo1ALFtviP4WAl9A5mn+m9p0AnVZF9MgwRBGxstJSowpwlB8g2JljkHKugFNUiIR6XqBGUXNUGwMUbqrHCNST2pvCuQZBofeyyq8a1W02VfjKaKoDKqVBz0U01A00U0dVkWvRMyHkRUWkHafTnVg6M2v9w1035odRhF5kcx+UJ3t/ClTeWm3+eml15wrWRd7e68XwpwHf6Tfq0/t/KG5haen3XHHZ9lJr4UQV3XRAkejl2ERhvy75+RQ2mE7gMMKjhtFyIt5DrshJ0uRuPG5yUY9kHcMFTI+o0OyuBbvmjY826dNeqV+IviA1KzKQJDaYIPV06el/UlXPGeJNoMA/qIhoGo6+n3WO4fhiXZzprB3U9P763z68Gnn24MfpR78s3PC8YHUWDQscZ5EiLj0KuxWWCptMh1N2VwIlpPhcN2n3sTomsb8U06UtcHZmgGCCBBsDmgjWB6qGXBPKls5ZPTaiLjz4NPxDHtpsc8gnKJtcno0c1msViDiHMNPMLyBPhfI0dlJn6wsTi/iPEVagewOLWuzlgzFsFrczCCTABDoI5zA0G/8AhLjeGeWte0UKxObLUEB/+1/6XE8teibHQSwJSdN/j6fyO/1kG9sWGZ8NFzjLcriL8+nn6r2L+GQxgLneKRaNu7r6DTqU3RkDZ5zofJZv4hJ+ZkJBi5j+48/T7qGaclzY3DNt0UOAe75oDh4QDA9I191dYunLf9XP9wqjBuJqZhtaFb1aonN6QoYs0oUq4Y+dNlRUdlNwf438151Jjx4T4jtsUbHAvMix2j+FTHEgOAmCJkWgzrHI/TyV3H/uKzt9BSHUjbafDrb7FLY/h1PE5nEhr4sQIE2gdB1v+VaUXNqiDGaRMm45Ayq3F4ctJIuOk+4nRNhlcOH0RyY45FTMfjuHPpGHDlfbn35JcNW4FdrmltQBzTAk/qb+46Kl4jwFzJdT8bJsQD9je0i2t1ehNSXBm5NO4Mosi6aSaYxeqMTaEOKKquxRw701iGJJgXNqhEy2pPsh10PDuU6pS2xZXVdUF5R64QWhGB0SVNiJ8tdY1GyrnLkLZty2VySNe+/yjBk9P8LhYB/C89ZVoDm7sp/N9Ry2XGt5FDjYjuykcg4a06GDyP7rxEa9/jsKAPJTa+3479EGTRKm065c20QdTpotCKbMPRc91gBJvMu/tE+wS/BOHhwNQ2jQFwiOcb6dyqvjtZ1epk0osgj/AFmJkbFt9eiS4PLNQ8dt/wAGvp4rBi9WXb6KUZsRUNSpYH2gaAdFYVLAWsNO+d0YiAANtEGqRERYq5OXhdGfObm7YFj4Pf1TOJaHAEtDhG4+24SbY2PvommOll9jdAhHpo8zCNkupiJ1b+eveqHVwrSCxzQW/wBpEgEdDojMHVME5hfWLJbk+yFFdgcNVon/ANNWqUf9IOdh82vmPRaDjfEPlUX1ahJcGlxO5d+OXsl+H0szxOguqf4/xNR2SlT0eXtdpcQLf98+YCEW82aMJfq/8mvo28eGWSX0FuBfHVNji6rhnOGvhfofYdVY8W+PcMXN+SyqZF7AZDyufF6e6R4Xw4U2AR5pPjdOmxsBjM7ryGgECbmfp78ldh6DyVGP3Kq1mRs1beI/NpiphjmMQ5urhr4mixnSW9JG6oXvMA2mTfxTO2u/TyWbwlV9NwcxxaeY+x5jorr/AMXNUj5jocLSbtcJGu4PW/or0YJdDo593ZY4XEEABxi8iCffkRp7K7pVGvbBsf7jptLup5eizNSll2nQi9iI/U0izhpoi0K5aZ6zc85jUXGqXkgmXsWXwyxxWDINpn6H9rKOAxpaYIzMJu09BP0901RxbXiHusNhr5TolsVhbZm2vpuRzSI3B2iy6kqZHiXCm1pqUjDyXE04JIE2MgeLfQTb2zmIYWmHCCrylWLT4SRF9Rmaen1+ifrYaniWw7KypHhIEB7vP+k9wrePNu48lHNp2uUYatdJubCuOJ8NfRcQ4abqorORbdmXO06YWgjOCVpPTjdFJCxHEBBDU1WYld1JHJh2BEQ6YR8qW+wH0B1GRLLjluO+4S5hcZVIIg+qZ/4gPPjF4/ULH157rCSQnsXyTcR5c/JQy8xKPUw0XBzDpqPMbd3Qg3l5d/VSqjgcjsq54FwwyH1GSwg5ZIALgLEztZyr8Lhml4zvDWbk6R117K0TsdLjVJmmIggyHAfpA21jTT3S8jcao0dBgjO8k+kK8eeG02hkDO2CBJOUyCZ2JED1MQRaiZUygDVo0GwEyQOWp91Kq/MS7STMefVBylSh7qpCtTqXlnfjwEqHl3tqhVG9/RTXnOUrEWJFkpzC6QfJQc0coPey7RbBv/CYmGLphQ0I9GnJiQPMgD1QjYn3UXuEc7fvz3/cLmq7DXNFrhBka5xItJnoFnMO35tV9cg+LLlnaAAY6StLxTCF2G8IDSR4mnUDcSPUKmpgNENFhp3sq+B8Sfl8Gnr5KEI410crVWtaXu0H35fZZbE1jUcXHU/QbAJjjmPzOyA2ab9Xb+1x7pFjlraXDsjb7Zmrgi9BzolQpR7ldjGxmNFhg+Kvp2Blp1abtP7HqFc4TiFOrAa7I/8AtdF9Iyu0efYnqskSoEqbgmWVOjeZSwwQQ7cEcuVvVPYXGaG09RNrW6rG8O429oDH/wDMZoJ/U0f6Xa+h+i0eFrU6gmm6SNnWdHUTf0lVJ42i3i1CfDLLEYUO8TLkj9O56kDTyVex5brcSN9D+LlM0ajgYPnvf27uiOaHCdCfKBz8h/KVtLKkMUsU2o0MqiRsRAt7eVlmeP8Awy5oz0hLeV+U2nQ9CrJ7C0wZgnn79+af4dxAstILSDYgGRpYX9p5p0Ml8S/cr5sEZo+cUWkGDsrKkLLY8X+HaVUfMo2MXEgmYv5j62WXrYV1Mw4fyn+TKyYXAQxAS7WJvEBCY1EWkdphGyqMQuZ0ug0bMsndcnv0CIRP0USZ0H8rATKxOhWLb+vfe6aJabxHlb6d6pAg998kWi/v0umxaoCYY4fcHNPlP7SgPe4DKSQJzZTpOmiMHRv1756LpfIjXz9ZU3FNElJroWbvZQI+veneyaa0GY8J9wTsOm6C+kRr7i42Sq8gIgz36LmZTa3vn5Qoh09VH9A2Bf3Hkp0Xx5cl6oBtZQaPdTT4JIYqL1IZiBYSYk2jzK9t5LjQFGTvka3ymbJ+D8ORxzOJABE6dY5zsvn/AMQ4kUMzWnxy5reYAJBceR/PktrUY3D0XyQPCC5xMDYEg6zOkL5FiapeS5xklM0WG25Po0tfK4wvsWm6ZplLAIwWvZmHaqTeUas9Jucnw6GxkTJXQxCBTFIqVhUzzUZlWNFwtUC1Jk+SLkX+A+InCBVGdo3nxD13V5QrU6t6TwTrlPhcI+6whUc5BkGCNwoOCY7HqZRN+8bOm+8X5IJZGhjTT319As/w34iqtGV0VGxFxcevZ6q8ocUpP1lh3kSD9/uoyxsuw1MZDeCxjh05iYnaeQF/urCpTZXmf1mZzb3uHXnXcfQqsyh36XB3K+vTlsvaHuDa897royceH0MltkVPGODupk2t9vXcKna2F9BwvEA8CnWEgWa7duu41F1T8c4CGgvZvdsXDpOkc9dORTm+LRQy4KdozDkPKjELmVQXJVNqSPLqutombXvb/C8Z5rm8brBi0VgdWQeRXmC9j3+EaZFwD+LTqo5Bfv25JsUvAGdFQg6Dv/C4YOgg/nQD6DvWZpWsTMT0jZRLJA9PqbfZSa5o4gXEeenp3CmyrHlax5brzmTadOv3QYA776KMuOTglelBkfpMxvbkhx36+fkj0iJIIkHb1sVA07eveyW5EqAvFu+91yl7ph9PvyQDe3p37rrsJ2k9AxuLFJpc7awG5cdB3sEYVAATyEnyF1k/iDEF72mfDHhby/nRWcGL1Hz0OhFuN/ANxPjlSuAHGGDRjZDR16lV5QAV0PWksW3hEpOUnbJrsrjSuErmhbIPugOpo6MxianSJITDEeixHNJCiF1hDtpqNWmiUiiOEpckBorXBDcm6zEE01KLAjuFarCk5V7HIzaiYmGywz3VjQrOI/Ufc2VOx8qzwTkElYVJrodo1XA6zfef/rCni+IkNJzgmIaIJi++a3NCKQxijKKjyhnrzqmIPqEkk3JMk8zuvZ0KqULOlxYu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http://m5.i.pbase.com/g1/55/932755/2/131041755.bDEzXS2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00" y="4085323"/>
            <a:ext cx="3888631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data:image/jpeg;base64,/9j/4AAQSkZJRgABAQAAAQABAAD/2wCEAAkGBxQTEhUUExQVFRQXFBQUFxcXFBUXGBUUFxQXFhQYFxUYHCggGBolHBQUITEhJSkrLi4uFx8zODMsNygtLisBCgoKDg0OGhAQGywkICQsLCwsLC8sLy4wLCwsLCwsLCwwLSwsLCwsLCwsLCwsLCwsLCwsLCwsLCwsLCwuLCwtLP/AABEIAL4BCQMBIgACEQEDEQH/xAAbAAACAwEBAQAAAAAAAAAAAAADBAIFBgEAB//EAD0QAAEDAgQEBAUDAwIEBwAAAAEAAhEDIQQSMUEFUWHwInGBkQYTobHBMtHhQlLxYnIUI4KiFRYkQ7LC0v/EABoBAAIDAQEAAAAAAAAAAAAAAAEDAgQFAAb/xAAvEQACAgEEAQEHBAEFAAAAAAAAAQIRAwQSITFBEwUiUWGBobFxkcHw8RQjJDLR/9oADAMBAAIRAxEAPwALadvbr9/VcmNPPv8AZTb+P8DRQpt/O3cbdleSRRJB51In1A5or3C3Ufv/AAgt9u47n8W7UP26Rp3uotIKOUBdHbry77ukm2crRrbZuUfePv8AldJXHgauYfo/z/gp+K/D1KrJgsffxNAuf9TdD9Csxi+BVaRMjO3+5t7dRqF9AdVG+94Ec1x9Kb7+veqdg1WWHHaO3HzNQrCy2/EeBsfqMrv7hv5jQ/dZTinDX0v1Dw7OGn8FaGLUwyP5/AKKxgUgpNXlaslZKUWm1LEo9OopxGRCGmolqK16jKEgyOAKS6xim6kiugICUGq5HcwpeqEpoVLsTrVEHMu1tUNqalwRGaZTVMJJhTlEqDQRykxFyoNNyMHooIHEBJFqbqmUJdYGDa1dhdlQcVJSJQZIlAqvUnFBcmDLOBy7mXMi9kRpEqPqT7CNz6IRHLVFDZF/6fr5D1UA68AarzFlEIwCewovYcx8ydDv5ITG3PP8J84EEAg+KAYIgaQLkfwUJSSQ3FgnlT2q6K2sb9NFa4Y+B20gDrqEjiaVgYgi0HzPfum6EhuXnB32kCfdTX/XkONcSQRn0F5nbnGn4TBp5oO8Xt1svUQBeOmunsjCpG22g8Ow31iyYnGEbkzseGeR1FWAxdIkMMf0xp7z7pV9CQZbIIggix8wUSjiC2X1LtBkagRMEAb+f5U34tjicoAEA2Fjz8tvr61sj3SvovT9nyhBzTTrv5GM4x8P6uo+rP8A8n8LNOX1CpTGo7/hUPG+CNq+JsNfz2d/uj7q5p9Y09uT9yjZh6rlBtVW/Gvh2vQkvaCwEeNplpkWIOseYVGWrWxSjJXF2N2Sjw0O066NTqKuYjU3qUkBsuKSOkKFZNCqui+Caao7UCRrhMVayTqvXOhMmIV2obWpl4lDyrk+AJHWhGYYQgiBCyQcVERr0sEWmotkWFzIbyiZUN7FFMBGV4KMKUqQTpYoGijNKIFOLCmJZF7KmnhDyJljkz6LVjLbnr6c/RBZ5W7lEYNeUHlb1UABbqvMKikSa4SPPu6v6XEg8n57joMpDASehj9is60XhOtIDRP6r68rfsUJxUlTH4M08UriXVfDisJEzEFxAEwIE6TAVExjmOh2uaPeRHRMN4lVDcgeQPISN7SOs3nUpTEYx7iQQJkeIEnTobjQc91KEZ13ZoRy6bI90uH5+ZY1K9OmC5xkjKIkTLycga08y10eSrKfGnPr0mMaWgtw9R8gRlqZS8E7Qx4dPQ9F6jgg8Q+X5nfNc+4dn8WQcjlNSqRytyVgaIcDP6idYg2Aa0TyygW6dE/Fp8ae6XvMjl1m33MapGdwnCKtRjXV3f8AMYYj+osc0gh43EmQfMHpcUcIWASrWiMzxp/EW08u4TPEcPFMnkq+szPfGKRZ0M/+PkT83+CmYYF9D5+llBouDrvGs+fRRddDL3NuyC+LSJE+U92SUrZjR7HONsZXaaQYT4szrw0RFra3WI+KfhgYUUyH5s0yORABtzFx9FtsJVePHWIJAJgDK0Hk1vTSdSs1xziP/FF9Nv8A7btLQSBf7lXNHklDJti/dXZu6qMY41Ofb6MV8tchNVWQguC3mZU0TplE+YhtC6QleRCOGqol0qBCipAonCiSvSvQuOsiiMCjCmwINhsmAisCiFOmVBsDDsavPYiUmqb22Uoo5CFRiVeU3XKRqOTESD06iM16QaUQORaolQ2565mSgepfMQTAmfS3d+XcqOXTy9jopkWB/HL0U2tyiT6Lzd0VzxAbe0kaKGckn0UHGbqQRSs6wjmkRFxH0/G6WxhyEPvre/fumqboE8/pf62/Hko1AHCDcOn9vuE1UgpjOAbDC+2QeK+w/qE9J+ihgsWahOWnVykkAltnexkWO8fROcM4c1lMsqVqjW5rMAgukCZdyGnorTAcNPidQcTlgljzLXzNp1afDqkyyqLcVy30bK0cckd0+H5/UW4bROc5thfpcc/X3TnHCBRNxHhHu6Pyig0qjZgB2ha+JB3BCrsdgwASCQN8rs7fbZU3l3SW4uY9Kow2RZSmnH2T3D8LbMVHhmJac4LSYsCYg9RCsq+GD6MU6gYSCA7LOUka5ZBt+ycoSyWlxX8leHs/0JqUnf0ML8a/EOQ/Jpfr3IP6eUdUpwDBua0vfq/UQBfmYGp3O6Yb8IGg4vqubUM/qBPuQ4AyrGIAWhNwxY1hh9X8TO1ubJOfvqvgUPHeH/1t/wCoflUDmrc5ZtCznGOHfLOZv6T/ANp5eStaXU2tkvoJjO1TKpq48KRC8rdnJi7goo1QImG4fUqGGMJ5Wsb8zZHckrYYxcnSViqkAm+JcJq0CBVYWyJG48pFp6JRq5SUlcXaBODi6aCBiJlXGLriotkaIuKnRN0BzkTC3Kko2dRb0GKVVtkTCtsp4hlk5R4CUWKSLgrDFMulm0kFwchfKpBHLF0sXSkSbF4XoRmsU/lKG4hZ9Ow7BlJOxt110nuyBmlwJki1uQGwPNMYp4NhoPO8JYxMnn2e/wALz9eRbGjSpy3KHEFxaZsRIsdSLeeim3hrnHwwbFwE3IBgkd6JdmKcPCbgSbwYJ1I+yYbxEl5JJGb9RZqQL5QBYSYuUHbdl+OXTSilOPPyIf8ABVHf0nvyUKmFcNWnsf490zSxDoLy5wBkNEm539B9TZFfiHgCTLidCLjkDG/7pT9b5E/T0b6bRnuK8bxAdRHyHmmHA1GNJYasZoBqNu1thMc/JbrgGEdSpg5nEOIc8lxJLmgt1JsNbdVln8Qz1TSy3AknKSIMAEdJzD/p6hOjHCiCA9oeLBoJvpdzZ0glMyyyPHGMYqPnj5/3o0sEYNe7KzRPw7Kb21cuZmjxJlzf6XTzG/SUTHMpvtTpubNic8tg8hF9uS9wjFU6rGuIsQZB56OHexC7hHwHMkSycpO7YJaT6CPMKvBOUPTpX+iv9+x+6pXz+5Vf+FspENbYetz5pmvhPCPlu11EEQbSCT4TqPorUBrwcrpMiZvttsRpuh4yiJEMdmMCWgkGTAsBbblqFew6fba7fzA8u5psy9Z7gSDyIIg3G4jfyVJiKZbcXbEzyE79NPfbRabE0hnczxAzHIhwtzMXnWPukMTgpMQA4xlt4Xggxe8P0+s9bSxpqmDLihljUkURqeyhVpBwIOh7/ZM4nAltxcf1N0gybaWNtNI0/tV5wZtF7R8sDMNQbkH178jZVM8XhW5GS/Zs1Lh8HzmvwOrmOVjnN1DogR5m0qLuFOb+r2F19UxVIEXWI+I3ZGkB0HaNVLBrp5pbTU0vs7TLnI7+y/v1KSnSDTJbHUj8nRaDgnF6TXCTJ5c78ysOcO4ulxkRzj7r1KleADJgC+8j+fdaGXSxyRqTJP2jhx3DFBfQ+m8VptxYIeW5WsJAaNHxDTm3OvuvlpEEg7GF9EbGHw5DrkMj1iHH6xK+ekJWgupJdLoo+0Yq48chGFdcVKi1TfSWisfJmqIlUKPgzdRqU1KjYpjVAkjQYU2Rq2iRwlRMvqWXJogVuJpygtppx5krmRBqwldXahtKbxDEnCVIiwoUlALqWRPpbmRc7ee1ufRArH+o6b+fY7lPZJgagCD5TCg+leRdu/7d6XWa4IgUGL4/SZab7wEL/wAx0Y1O+2ilxXgnzTsNNjIHsoYb4Sp6Ek+sQpqGGubsPAan8SULGT7b9gJml8S0S6c7pMzYmQdZ9ylP/LFExDXdfEUWn8M0eTvc6d/ZSisPzOFfiLi9OA6i7/mDkcst1IdI8Q0sneAURVosqPHjIvcm+Z3Ncf8AClEmTmn/AHXn2879EueNswpdScKjokgiHEyS65cRudVDPHfj2Ylzf2NDQ5lCTTZseGYp1EENiCdOp/wFY8XxT8udgyGMsjW9xfzH1K+X4PHYrGYqk6kIbTe1wbNrHx5jzLSfIG3M/XKuFzUyDOkbWO0mVWeKWCtz58/I045lklaEeFOhok6DWdynq1eRBJtpGt+UX1P35qsxP6LcvF58voVUcMqudVkzaQZP9QECOkH6nkn6dyinJlhxUuS6qYcgzfnzn03RMU8PAnQAzqbmZ9T3ZM0/EI++h5BLVsOe9RtH+oeanBxTdeQ3ffgWrYSbGG1AHA5gIygRBEXOok38PtW4nhJn5lI5XDm7U28JI9fFodCrWnjMjmlwkAgmBaR+kubuAYPdmK2JpufeWhxkOIl0RckCxza9Nk2k1/f7/wCnNsyPFePPpU3F1J5e0wWti0akyZHpP3jCN4qa9QucQ8ghzfDDY5Zemh5r61xXh4fcfqEXO7TdrTeYO3K3QrC8V+Fmtf8ANa0tuZgiJ3zN2/3Cx8wUcEMOO6VN+SpqsWScLg/oZyo1aP4K4TncazhZtmToX7n0/PRVYwLi8UwPESAPXQ+S3TizDUI0axvuNz5kn6pWuzOMFjh3L8FXRYve3S8fkpPjXFhtMUxq7/4tIJ9ysQneLYs1ajnOOptGgFgIHkAkFf0eD0cSj5FanL6mRvwN4cJksSeHenQ9W0JTE8S1BaU3iAkqijIEhyjVR/nKspVE3SulMST+aitqIb6SA58IJsAxVKUeFw1lA1FF22Bs7KkhhylnQoB9mGAcBpzmcvpvfdQqYPW7Rv8AqGo2t0VC+u6bk8iJUalXqe/VY3ry+AN0fgXZwgtNSmInQj7QoVKDZtUZ9dZ8lSfN2/PXu66HKEpyfJ26PwLksYDPzG/UrzPlgyHiY5O/dVJ79VEOjvyhDdJ82HcvgXJbTF8xcBuBp5z91VcR4ZhqhJcHF27p1hDp1ouDB7sUazriztxsfLr09kd0k7T5Du+CHODYenQaTRblm2bcc9dbx7FNY/4jc1vi8RL2MLpDMrS4BziegJPVZPHcafReGQA0/qzWg6TK0fFeEMbQ8RnMIJ2IIuhJTUlKb4f3NvSPG8HzRcVGhweBpOYeRVZwvDQ8u5215JzgFBzaFL5gkBvypkguj9MiLGPzorKjhwNh7WUc+aeOO1eUWsM042NMdTDDJkkSIEx0PnKQ4hxplNlwXH2PujVlRcZba/8AKqYdVJyqixjhGT5KLiPxYZhoDTNjqf8AKY4PxAVC0kZjNwSQDBE+Sylam7O408siZv4ibZhfoRyHNWOCwjaVWQ54d4h+uWukDLO2u4/K3MuKLxpXz9vqc8iUnGMePjZtcR80uY4sDWFpNiCDIsBFoBkdyg1MXNyJsRIGg5RMaymn13PotaT4iG9NfsUplcBETAvbX05/uqmCe6Mtq4TAqXYFuFaXtdTA+YJgRM2vG4MclQ/GOIe5oaWFrZDiZtMEAdRcXWhq0Z/SCNBGpPMjp0+qEKwu2q2QRlB9d1ah6cpqUlyvInNicotR8nzGo1ALFtviP4WAl9A5mn+m9p0AnVZF9MgwRBGxstJSowpwlB8g2JljkHKugFNUiIR6XqBGUXNUGwMUbqrHCNST2pvCuQZBofeyyq8a1W02VfjKaKoDKqVBz0U01A00U0dVkWvRMyHkRUWkHafTnVg6M2v9w1035odRhF5kcx+UJ3t/ClTeWm3+eml15wrWRd7e68XwpwHf6Tfq0/t/KG5haen3XHHZ9lJr4UQV3XRAkejl2ERhvy75+RQ2mE7gMMKjhtFyIt5DrshJ0uRuPG5yUY9kHcMFTI+o0OyuBbvmjY826dNeqV+IviA1KzKQJDaYIPV06el/UlXPGeJNoMA/qIhoGo6+n3WO4fhiXZzprB3U9P763z68Gnn24MfpR78s3PC8YHUWDQscZ5EiLj0KuxWWCptMh1N2VwIlpPhcN2n3sTomsb8U06UtcHZmgGCCBBsDmgjWB6qGXBPKls5ZPTaiLjz4NPxDHtpsc8gnKJtcno0c1msViDiHMNPMLyBPhfI0dlJn6wsTi/iPEVagewOLWuzlgzFsFrczCCTABDoI5zA0G/8AhLjeGeWte0UKxObLUEB/+1/6XE8teibHQSwJSdN/j6fyO/1kG9sWGZ8NFzjLcriL8+nn6r2L+GQxgLneKRaNu7r6DTqU3RkDZ5zofJZv4hJ+ZkJBi5j+48/T7qGaclzY3DNt0UOAe75oDh4QDA9I191dYunLf9XP9wqjBuJqZhtaFb1aonN6QoYs0oUq4Y+dNlRUdlNwf438151Jjx4T4jtsUbHAvMix2j+FTHEgOAmCJkWgzrHI/TyV3H/uKzt9BSHUjbafDrb7FLY/h1PE5nEhr4sQIE2gdB1v+VaUXNqiDGaRMm45Ayq3F4ctJIuOk+4nRNhlcOH0RyY45FTMfjuHPpGHDlfbn35JcNW4FdrmltQBzTAk/qb+46Kl4jwFzJdT8bJsQD9je0i2t1ehNSXBm5NO4Mosi6aSaYxeqMTaEOKKquxRw701iGJJgXNqhEy2pPsh10PDuU6pS2xZXVdUF5R64QWhGB0SVNiJ8tdY1GyrnLkLZty2VySNe+/yjBk9P8LhYB/C89ZVoDm7sp/N9Ry2XGt5FDjYjuykcg4a06GDyP7rxEa9/jsKAPJTa+3479EGTRKm065c20QdTpotCKbMPRc91gBJvMu/tE+wS/BOHhwNQ2jQFwiOcb6dyqvjtZ1epk0osgj/AFmJkbFt9eiS4PLNQ8dt/wAGvp4rBi9WXb6KUZsRUNSpYH2gaAdFYVLAWsNO+d0YiAANtEGqRERYq5OXhdGfObm7YFj4Pf1TOJaHAEtDhG4+24SbY2PvommOll9jdAhHpo8zCNkupiJ1b+eveqHVwrSCxzQW/wBpEgEdDojMHVME5hfWLJbk+yFFdgcNVon/ANNWqUf9IOdh82vmPRaDjfEPlUX1ahJcGlxO5d+OXsl+H0szxOguqf4/xNR2SlT0eXtdpcQLf98+YCEW82aMJfq/8mvo28eGWSX0FuBfHVNji6rhnOGvhfofYdVY8W+PcMXN+SyqZF7AZDyufF6e6R4Xw4U2AR5pPjdOmxsBjM7ryGgECbmfp78ldh6DyVGP3Kq1mRs1beI/NpiphjmMQ5urhr4mixnSW9JG6oXvMA2mTfxTO2u/TyWbwlV9NwcxxaeY+x5jorr/AMXNUj5jocLSbtcJGu4PW/or0YJdDo593ZY4XEEABxi8iCffkRp7K7pVGvbBsf7jptLup5eizNSll2nQi9iI/U0izhpoi0K5aZ6zc85jUXGqXkgmXsWXwyxxWDINpn6H9rKOAxpaYIzMJu09BP0901RxbXiHusNhr5TolsVhbZm2vpuRzSI3B2iy6kqZHiXCm1pqUjDyXE04JIE2MgeLfQTb2zmIYWmHCCrylWLT4SRF9Rmaen1+ifrYaniWw7KypHhIEB7vP+k9wrePNu48lHNp2uUYatdJubCuOJ8NfRcQ4abqorORbdmXO06YWgjOCVpPTjdFJCxHEBBDU1WYld1JHJh2BEQ6YR8qW+wH0B1GRLLjluO+4S5hcZVIIg+qZ/4gPPjF4/ULH157rCSQnsXyTcR5c/JQy8xKPUw0XBzDpqPMbd3Qg3l5d/VSqjgcjsq54FwwyH1GSwg5ZIALgLEztZyr8Lhml4zvDWbk6R117K0TsdLjVJmmIggyHAfpA21jTT3S8jcao0dBgjO8k+kK8eeG02hkDO2CBJOUyCZ2JED1MQRaiZUygDVo0GwEyQOWp91Kq/MS7STMefVBylSh7qpCtTqXlnfjwEqHl3tqhVG9/RTXnOUrEWJFkpzC6QfJQc0coPey7RbBv/CYmGLphQ0I9GnJiQPMgD1QjYn3UXuEc7fvz3/cLmq7DXNFrhBka5xItJnoFnMO35tV9cg+LLlnaAAY6StLxTCF2G8IDSR4mnUDcSPUKmpgNENFhp3sq+B8Sfl8Gnr5KEI410crVWtaXu0H35fZZbE1jUcXHU/QbAJjjmPzOyA2ab9Xb+1x7pFjlraXDsjb7Zmrgi9BzolQpR7ldjGxmNFhg+Kvp2Blp1abtP7HqFc4TiFOrAa7I/8AtdF9Iyu0efYnqskSoEqbgmWVOjeZSwwQQ7cEcuVvVPYXGaG09RNrW6rG8O429oDH/wDMZoJ/U0f6Xa+h+i0eFrU6gmm6SNnWdHUTf0lVJ42i3i1CfDLLEYUO8TLkj9O56kDTyVex5brcSN9D+LlM0ajgYPnvf27uiOaHCdCfKBz8h/KVtLKkMUsU2o0MqiRsRAt7eVlmeP8Awy5oz0hLeV+U2nQ9CrJ7C0wZgnn79+af4dxAstILSDYgGRpYX9p5p0Ml8S/cr5sEZo+cUWkGDsrKkLLY8X+HaVUfMo2MXEgmYv5j62WXrYV1Mw4fyn+TKyYXAQxAS7WJvEBCY1EWkdphGyqMQuZ0ug0bMsndcnv0CIRP0USZ0H8rATKxOhWLb+vfe6aJabxHlb6d6pAg998kWi/v0umxaoCYY4fcHNPlP7SgPe4DKSQJzZTpOmiMHRv1756LpfIjXz9ZU3FNElJroWbvZQI+veneyaa0GY8J9wTsOm6C+kRr7i42Sq8gIgz36LmZTa3vn5Qoh09VH9A2Bf3Hkp0Xx5cl6oBtZQaPdTT4JIYqL1IZiBYSYk2jzK9t5LjQFGTvka3ymbJ+D8ORxzOJABE6dY5zsvn/AMQ4kUMzWnxy5reYAJBceR/PktrUY3D0XyQPCC5xMDYEg6zOkL5FiapeS5xklM0WG25Po0tfK4wvsWm6ZplLAIwWvZmHaqTeUas9Jucnw6GxkTJXQxCBTFIqVhUzzUZlWNFwtUC1Jk+SLkX+A+InCBVGdo3nxD13V5QrU6t6TwTrlPhcI+6whUc5BkGCNwoOCY7HqZRN+8bOm+8X5IJZGhjTT319As/w34iqtGV0VGxFxcevZ6q8ocUpP1lh3kSD9/uoyxsuw1MZDeCxjh05iYnaeQF/urCpTZXmf1mZzb3uHXnXcfQqsyh36XB3K+vTlsvaHuDa897royceH0MltkVPGODupk2t9vXcKna2F9BwvEA8CnWEgWa7duu41F1T8c4CGgvZvdsXDpOkc9dORTm+LRQy4KdozDkPKjELmVQXJVNqSPLqutombXvb/C8Z5rm8brBi0VgdWQeRXmC9j3+EaZFwD+LTqo5Bfv25JsUvAGdFQg6Dv/C4YOgg/nQD6DvWZpWsTMT0jZRLJA9PqbfZSa5o4gXEeenp3CmyrHlax5brzmTadOv3QYA776KMuOTglelBkfpMxvbkhx36+fkj0iJIIkHb1sVA07eveyW5EqAvFu+91yl7ph9PvyQDe3p37rrsJ2k9AxuLFJpc7awG5cdB3sEYVAATyEnyF1k/iDEF72mfDHhby/nRWcGL1Hz0OhFuN/ANxPjlSuAHGGDRjZDR16lV5QAV0PWksW3hEpOUnbJrsrjSuErmhbIPugOpo6MxianSJITDEeixHNJCiF1hDtpqNWmiUiiOEpckBorXBDcm6zEE01KLAjuFarCk5V7HIzaiYmGywz3VjQrOI/Ufc2VOx8qzwTkElYVJrodo1XA6zfef/rCni+IkNJzgmIaIJi++a3NCKQxijKKjyhnrzqmIPqEkk3JMk8zuvZ0KqULOlxYuz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data:image/jpeg;base64,/9j/4AAQSkZJRgABAQAAAQABAAD/2wCEAAkGBxQTEhUUExQVFRQXFBQUFxcXFBUXGBUUFxQXFhQYFxUYHCggGBolHBQUITEhJSkrLi4uFx8zODMsNygtLisBCgoKDg0OGhAQGywkICQsLCwsLC8sLy4wLCwsLCwsLCwwLSwsLCwsLCwsLCwsLCwsLCwsLCwsLCwsLCwuLCwtLP/AABEIAL4BCQMBIgACEQEDEQH/xAAbAAACAwEBAQAAAAAAAAAAAAADBAIFBgEAB//EAD0QAAEDAgQEBAUDAwIEBwAAAAEAAhEDIQQSMUEFUWHwInGBkQYTobHBMtHhQlLxYnIUI4KiFRYkQ7LC0v/EABoBAAIDAQEAAAAAAAAAAAAAAAEDAgQFAAb/xAAvEQACAgEEAQEHBAEFAAAAAAAAAQIRAwQSITFBEwUiUWGBobFxkcHw8RQjJDLR/9oADAMBAAIRAxEAPwALadvbr9/VcmNPPv8AZTb+P8DRQpt/O3cbdleSRRJB51In1A5or3C3Ufv/AAgt9u47n8W7UP26Rp3uotIKOUBdHbry77ukm2crRrbZuUfePv8AldJXHgauYfo/z/gp+K/D1KrJgsffxNAuf9TdD9Csxi+BVaRMjO3+5t7dRqF9AdVG+94Ec1x9Kb7+veqdg1WWHHaO3HzNQrCy2/EeBsfqMrv7hv5jQ/dZTinDX0v1Dw7OGn8FaGLUwyP5/AKKxgUgpNXlaslZKUWm1LEo9OopxGRCGmolqK16jKEgyOAKS6xim6kiugICUGq5HcwpeqEpoVLsTrVEHMu1tUNqalwRGaZTVMJJhTlEqDQRykxFyoNNyMHooIHEBJFqbqmUJdYGDa1dhdlQcVJSJQZIlAqvUnFBcmDLOBy7mXMi9kRpEqPqT7CNz6IRHLVFDZF/6fr5D1UA68AarzFlEIwCewovYcx8ydDv5ITG3PP8J84EEAg+KAYIgaQLkfwUJSSQ3FgnlT2q6K2sb9NFa4Y+B20gDrqEjiaVgYgi0HzPfum6EhuXnB32kCfdTX/XkONcSQRn0F5nbnGn4TBp5oO8Xt1svUQBeOmunsjCpG22g8Ow31iyYnGEbkzseGeR1FWAxdIkMMf0xp7z7pV9CQZbIIggix8wUSjiC2X1LtBkagRMEAb+f5U34tjicoAEA2Fjz8tvr61sj3SvovT9nyhBzTTrv5GM4x8P6uo+rP8A8n8LNOX1CpTGo7/hUPG+CNq+JsNfz2d/uj7q5p9Y09uT9yjZh6rlBtVW/Gvh2vQkvaCwEeNplpkWIOseYVGWrWxSjJXF2N2Sjw0O066NTqKuYjU3qUkBsuKSOkKFZNCqui+Caao7UCRrhMVayTqvXOhMmIV2obWpl4lDyrk+AJHWhGYYQgiBCyQcVERr0sEWmotkWFzIbyiZUN7FFMBGV4KMKUqQTpYoGijNKIFOLCmJZF7KmnhDyJljkz6LVjLbnr6c/RBZ5W7lEYNeUHlb1UABbqvMKikSa4SPPu6v6XEg8n57joMpDASehj9is60XhOtIDRP6r68rfsUJxUlTH4M08UriXVfDisJEzEFxAEwIE6TAVExjmOh2uaPeRHRMN4lVDcgeQPISN7SOs3nUpTEYx7iQQJkeIEnTobjQc91KEZ13ZoRy6bI90uH5+ZY1K9OmC5xkjKIkTLycga08y10eSrKfGnPr0mMaWgtw9R8gRlqZS8E7Qx4dPQ9F6jgg8Q+X5nfNc+4dn8WQcjlNSqRytyVgaIcDP6idYg2Aa0TyygW6dE/Fp8ae6XvMjl1m33MapGdwnCKtRjXV3f8AMYYj+osc0gh43EmQfMHpcUcIWASrWiMzxp/EW08u4TPEcPFMnkq+szPfGKRZ0M/+PkT83+CmYYF9D5+llBouDrvGs+fRRddDL3NuyC+LSJE+U92SUrZjR7HONsZXaaQYT4szrw0RFra3WI+KfhgYUUyH5s0yORABtzFx9FtsJVePHWIJAJgDK0Hk1vTSdSs1xziP/FF9Nv8A7btLQSBf7lXNHklDJti/dXZu6qMY41Ofb6MV8tchNVWQguC3mZU0TplE+YhtC6QleRCOGqol0qBCipAonCiSvSvQuOsiiMCjCmwINhsmAisCiFOmVBsDDsavPYiUmqb22Uoo5CFRiVeU3XKRqOTESD06iM16QaUQORaolQ2565mSgepfMQTAmfS3d+XcqOXTy9jopkWB/HL0U2tyiT6Lzd0VzxAbe0kaKGckn0UHGbqQRSs6wjmkRFxH0/G6WxhyEPvre/fumqboE8/pf62/Hko1AHCDcOn9vuE1UgpjOAbDC+2QeK+w/qE9J+ihgsWahOWnVykkAltnexkWO8fROcM4c1lMsqVqjW5rMAgukCZdyGnorTAcNPidQcTlgljzLXzNp1afDqkyyqLcVy30bK0cckd0+H5/UW4bROc5thfpcc/X3TnHCBRNxHhHu6Pyig0qjZgB2ha+JB3BCrsdgwASCQN8rs7fbZU3l3SW4uY9Kow2RZSmnH2T3D8LbMVHhmJac4LSYsCYg9RCsq+GD6MU6gYSCA7LOUka5ZBt+ycoSyWlxX8leHs/0JqUnf0ML8a/EOQ/Jpfr3IP6eUdUpwDBua0vfq/UQBfmYGp3O6Yb8IGg4vqubUM/qBPuQ4AyrGIAWhNwxY1hh9X8TO1ubJOfvqvgUPHeH/1t/wCoflUDmrc5ZtCznGOHfLOZv6T/ANp5eStaXU2tkvoJjO1TKpq48KRC8rdnJi7goo1QImG4fUqGGMJ5Wsb8zZHckrYYxcnSViqkAm+JcJq0CBVYWyJG48pFp6JRq5SUlcXaBODi6aCBiJlXGLriotkaIuKnRN0BzkTC3Kko2dRb0GKVVtkTCtsp4hlk5R4CUWKSLgrDFMulm0kFwchfKpBHLF0sXSkSbF4XoRmsU/lKG4hZ9Ow7BlJOxt110nuyBmlwJki1uQGwPNMYp4NhoPO8JYxMnn2e/wALz9eRbGjSpy3KHEFxaZsRIsdSLeeim3hrnHwwbFwE3IBgkd6JdmKcPCbgSbwYJ1I+yYbxEl5JJGb9RZqQL5QBYSYuUHbdl+OXTSilOPPyIf8ABVHf0nvyUKmFcNWnsf490zSxDoLy5wBkNEm539B9TZFfiHgCTLidCLjkDG/7pT9b5E/T0b6bRnuK8bxAdRHyHmmHA1GNJYasZoBqNu1thMc/JbrgGEdSpg5nEOIc8lxJLmgt1JsNbdVln8Qz1TSy3AknKSIMAEdJzD/p6hOjHCiCA9oeLBoJvpdzZ0glMyyyPHGMYqPnj5/3o0sEYNe7KzRPw7Kb21cuZmjxJlzf6XTzG/SUTHMpvtTpubNic8tg8hF9uS9wjFU6rGuIsQZB56OHexC7hHwHMkSycpO7YJaT6CPMKvBOUPTpX+iv9+x+6pXz+5Vf+FspENbYetz5pmvhPCPlu11EEQbSCT4TqPorUBrwcrpMiZvttsRpuh4yiJEMdmMCWgkGTAsBbblqFew6fba7fzA8u5psy9Z7gSDyIIg3G4jfyVJiKZbcXbEzyE79NPfbRabE0hnczxAzHIhwtzMXnWPukMTgpMQA4xlt4Xggxe8P0+s9bSxpqmDLihljUkURqeyhVpBwIOh7/ZM4nAltxcf1N0gybaWNtNI0/tV5wZtF7R8sDMNQbkH178jZVM8XhW5GS/Zs1Lh8HzmvwOrmOVjnN1DogR5m0qLuFOb+r2F19UxVIEXWI+I3ZGkB0HaNVLBrp5pbTU0vs7TLnI7+y/v1KSnSDTJbHUj8nRaDgnF6TXCTJ5c78ysOcO4ulxkRzj7r1KleADJgC+8j+fdaGXSxyRqTJP2jhx3DFBfQ+m8VptxYIeW5WsJAaNHxDTm3OvuvlpEEg7GF9EbGHw5DrkMj1iHH6xK+ekJWgupJdLoo+0Yq48chGFdcVKi1TfSWisfJmqIlUKPgzdRqU1KjYpjVAkjQYU2Rq2iRwlRMvqWXJogVuJpygtppx5krmRBqwldXahtKbxDEnCVIiwoUlALqWRPpbmRc7ee1ufRArH+o6b+fY7lPZJgagCD5TCg+leRdu/7d6XWa4IgUGL4/SZab7wEL/wAx0Y1O+2ilxXgnzTsNNjIHsoYb4Sp6Ek+sQpqGGubsPAan8SULGT7b9gJml8S0S6c7pMzYmQdZ9ylP/LFExDXdfEUWn8M0eTvc6d/ZSisPzOFfiLi9OA6i7/mDkcst1IdI8Q0sneAURVosqPHjIvcm+Z3Ncf8AClEmTmn/AHXn2879EueNswpdScKjokgiHEyS65cRudVDPHfj2Ylzf2NDQ5lCTTZseGYp1EENiCdOp/wFY8XxT8udgyGMsjW9xfzH1K+X4PHYrGYqk6kIbTe1wbNrHx5jzLSfIG3M/XKuFzUyDOkbWO0mVWeKWCtz58/I045lklaEeFOhok6DWdynq1eRBJtpGt+UX1P35qsxP6LcvF58voVUcMqudVkzaQZP9QECOkH6nkn6dyinJlhxUuS6qYcgzfnzn03RMU8PAnQAzqbmZ9T3ZM0/EI++h5BLVsOe9RtH+oeanBxTdeQ3ffgWrYSbGG1AHA5gIygRBEXOok38PtW4nhJn5lI5XDm7U28JI9fFodCrWnjMjmlwkAgmBaR+kubuAYPdmK2JpufeWhxkOIl0RckCxza9Nk2k1/f7/wCnNsyPFePPpU3F1J5e0wWti0akyZHpP3jCN4qa9QucQ8ghzfDDY5Zemh5r61xXh4fcfqEXO7TdrTeYO3K3QrC8V+Fmtf8ANa0tuZgiJ3zN2/3Cx8wUcEMOO6VN+SpqsWScLg/oZyo1aP4K4TncazhZtmToX7n0/PRVYwLi8UwPESAPXQ+S3TizDUI0axvuNz5kn6pWuzOMFjh3L8FXRYve3S8fkpPjXFhtMUxq7/4tIJ9ysQneLYs1ajnOOptGgFgIHkAkFf0eD0cSj5FanL6mRvwN4cJksSeHenQ9W0JTE8S1BaU3iAkqijIEhyjVR/nKspVE3SulMST+aitqIb6SA58IJsAxVKUeFw1lA1FF22Bs7KkhhylnQoB9mGAcBpzmcvpvfdQqYPW7Rv8AqGo2t0VC+u6bk8iJUalXqe/VY3ry+AN0fgXZwgtNSmInQj7QoVKDZtUZ9dZ8lSfN2/PXu66HKEpyfJ26PwLksYDPzG/UrzPlgyHiY5O/dVJ79VEOjvyhDdJ82HcvgXJbTF8xcBuBp5z91VcR4ZhqhJcHF27p1hDp1ouDB7sUazriztxsfLr09kd0k7T5Du+CHODYenQaTRblm2bcc9dbx7FNY/4jc1vi8RL2MLpDMrS4BziegJPVZPHcafReGQA0/qzWg6TK0fFeEMbQ8RnMIJ2IIuhJTUlKb4f3NvSPG8HzRcVGhweBpOYeRVZwvDQ8u5215JzgFBzaFL5gkBvypkguj9MiLGPzorKjhwNh7WUc+aeOO1eUWsM042NMdTDDJkkSIEx0PnKQ4hxplNlwXH2PujVlRcZba/8AKqYdVJyqixjhGT5KLiPxYZhoDTNjqf8AKY4PxAVC0kZjNwSQDBE+Sylam7O408siZv4ibZhfoRyHNWOCwjaVWQ54d4h+uWukDLO2u4/K3MuKLxpXz9vqc8iUnGMePjZtcR80uY4sDWFpNiCDIsBFoBkdyg1MXNyJsRIGg5RMaymn13PotaT4iG9NfsUplcBETAvbX05/uqmCe6Mtq4TAqXYFuFaXtdTA+YJgRM2vG4MclQ/GOIe5oaWFrZDiZtMEAdRcXWhq0Z/SCNBGpPMjp0+qEKwu2q2QRlB9d1ah6cpqUlyvInNicotR8nzGo1ALFtviP4WAl9A5mn+m9p0AnVZF9MgwRBGxstJSowpwlB8g2JljkHKugFNUiIR6XqBGUXNUGwMUbqrHCNST2pvCuQZBofeyyq8a1W02VfjKaKoDKqVBz0U01A00U0dVkWvRMyHkRUWkHafTnVg6M2v9w1035odRhF5kcx+UJ3t/ClTeWm3+eml15wrWRd7e68XwpwHf6Tfq0/t/KG5haen3XHHZ9lJr4UQV3XRAkejl2ERhvy75+RQ2mE7gMMKjhtFyIt5DrshJ0uRuPG5yUY9kHcMFTI+o0OyuBbvmjY826dNeqV+IviA1KzKQJDaYIPV06el/UlXPGeJNoMA/qIhoGo6+n3WO4fhiXZzprB3U9P763z68Gnn24MfpR78s3PC8YHUWDQscZ5EiLj0KuxWWCptMh1N2VwIlpPhcN2n3sTomsb8U06UtcHZmgGCCBBsDmgjWB6qGXBPKls5ZPTaiLjz4NPxDHtpsc8gnKJtcno0c1msViDiHMNPMLyBPhfI0dlJn6wsTi/iPEVagewOLWuzlgzFsFrczCCTABDoI5zA0G/8AhLjeGeWte0UKxObLUEB/+1/6XE8teibHQSwJSdN/j6fyO/1kG9sWGZ8NFzjLcriL8+nn6r2L+GQxgLneKRaNu7r6DTqU3RkDZ5zofJZv4hJ+ZkJBi5j+48/T7qGaclzY3DNt0UOAe75oDh4QDA9I191dYunLf9XP9wqjBuJqZhtaFb1aonN6QoYs0oUq4Y+dNlRUdlNwf438151Jjx4T4jtsUbHAvMix2j+FTHEgOAmCJkWgzrHI/TyV3H/uKzt9BSHUjbafDrb7FLY/h1PE5nEhr4sQIE2gdB1v+VaUXNqiDGaRMm45Ayq3F4ctJIuOk+4nRNhlcOH0RyY45FTMfjuHPpGHDlfbn35JcNW4FdrmltQBzTAk/qb+46Kl4jwFzJdT8bJsQD9je0i2t1ehNSXBm5NO4Mosi6aSaYxeqMTaEOKKquxRw701iGJJgXNqhEy2pPsh10PDuU6pS2xZXVdUF5R64QWhGB0SVNiJ8tdY1GyrnLkLZty2VySNe+/yjBk9P8LhYB/C89ZVoDm7sp/N9Ry2XGt5FDjYjuykcg4a06GDyP7rxEa9/jsKAPJTa+3479EGTRKm065c20QdTpotCKbMPRc91gBJvMu/tE+wS/BOHhwNQ2jQFwiOcb6dyqvjtZ1epk0osgj/AFmJkbFt9eiS4PLNQ8dt/wAGvp4rBi9WXb6KUZsRUNSpYH2gaAdFYVLAWsNO+d0YiAANtEGqRERYq5OXhdGfObm7YFj4Pf1TOJaHAEtDhG4+24SbY2PvommOll9jdAhHpo8zCNkupiJ1b+eveqHVwrSCxzQW/wBpEgEdDojMHVME5hfWLJbk+yFFdgcNVon/ANNWqUf9IOdh82vmPRaDjfEPlUX1ahJcGlxO5d+OXsl+H0szxOguqf4/xNR2SlT0eXtdpcQLf98+YCEW82aMJfq/8mvo28eGWSX0FuBfHVNji6rhnOGvhfofYdVY8W+PcMXN+SyqZF7AZDyufF6e6R4Xw4U2AR5pPjdOmxsBjM7ryGgECbmfp78ldh6DyVGP3Kq1mRs1beI/NpiphjmMQ5urhr4mixnSW9JG6oXvMA2mTfxTO2u/TyWbwlV9NwcxxaeY+x5jorr/AMXNUj5jocLSbtcJGu4PW/or0YJdDo593ZY4XEEABxi8iCffkRp7K7pVGvbBsf7jptLup5eizNSll2nQi9iI/U0izhpoi0K5aZ6zc85jUXGqXkgmXsWXwyxxWDINpn6H9rKOAxpaYIzMJu09BP0901RxbXiHusNhr5TolsVhbZm2vpuRzSI3B2iy6kqZHiXCm1pqUjDyXE04JIE2MgeLfQTb2zmIYWmHCCrylWLT4SRF9Rmaen1+ifrYaniWw7KypHhIEB7vP+k9wrePNu48lHNp2uUYatdJubCuOJ8NfRcQ4abqorORbdmXO06YWgjOCVpPTjdFJCxHEBBDU1WYld1JHJh2BEQ6YR8qW+wH0B1GRLLjluO+4S5hcZVIIg+qZ/4gPPjF4/ULH157rCSQnsXyTcR5c/JQy8xKPUw0XBzDpqPMbd3Qg3l5d/VSqjgcjsq54FwwyH1GSwg5ZIALgLEztZyr8Lhml4zvDWbk6R117K0TsdLjVJmmIggyHAfpA21jTT3S8jcao0dBgjO8k+kK8eeG02hkDO2CBJOUyCZ2JED1MQRaiZUygDVo0GwEyQOWp91Kq/MS7STMefVBylSh7qpCtTqXlnfjwEqHl3tqhVG9/RTXnOUrEWJFkpzC6QfJQc0coPey7RbBv/CYmGLphQ0I9GnJiQPMgD1QjYn3UXuEc7fvz3/cLmq7DXNFrhBka5xItJnoFnMO35tV9cg+LLlnaAAY6StLxTCF2G8IDSR4mnUDcSPUKmpgNENFhp3sq+B8Sfl8Gnr5KEI410crVWtaXu0H35fZZbE1jUcXHU/QbAJjjmPzOyA2ab9Xb+1x7pFjlraXDsjb7Zmrgi9BzolQpR7ldjGxmNFhg+Kvp2Blp1abtP7HqFc4TiFOrAa7I/8AtdF9Iyu0efYnqskSoEqbgmWVOjeZSwwQQ7cEcuVvVPYXGaG09RNrW6rG8O429oDH/wDMZoJ/U0f6Xa+h+i0eFrU6gmm6SNnWdHUTf0lVJ42i3i1CfDLLEYUO8TLkj9O56kDTyVex5brcSN9D+LlM0ajgYPnvf27uiOaHCdCfKBz8h/KVtLKkMUsU2o0MqiRsRAt7eVlmeP8Awy5oz0hLeV+U2nQ9CrJ7C0wZgnn79+af4dxAstILSDYgGRpYX9p5p0Ml8S/cr5sEZo+cUWkGDsrKkLLY8X+HaVUfMo2MXEgmYv5j62WXrYV1Mw4fyn+TKyYXAQxAS7WJvEBCY1EWkdphGyqMQuZ0ug0bMsndcnv0CIRP0USZ0H8rATKxOhWLb+vfe6aJabxHlb6d6pAg998kWi/v0umxaoCYY4fcHNPlP7SgPe4DKSQJzZTpOmiMHRv1756LpfIjXz9ZU3FNElJroWbvZQI+veneyaa0GY8J9wTsOm6C+kRr7i42Sq8gIgz36LmZTa3vn5Qoh09VH9A2Bf3Hkp0Xx5cl6oBtZQaPdTT4JIYqL1IZiBYSYk2jzK9t5LjQFGTvka3ymbJ+D8ORxzOJABE6dY5zsvn/AMQ4kUMzWnxy5reYAJBceR/PktrUY3D0XyQPCC5xMDYEg6zOkL5FiapeS5xklM0WG25Po0tfK4wvsWm6ZplLAIwWvZmHaqTeUas9Jucnw6GxkTJXQxCBTFIqVhUzzUZlWNFwtUC1Jk+SLkX+A+InCBVGdo3nxD13V5QrU6t6TwTrlPhcI+6whUc5BkGCNwoOCY7HqZRN+8bOm+8X5IJZGhjTT319As/w34iqtGV0VGxFxcevZ6q8ocUpP1lh3kSD9/uoyxsuw1MZDeCxjh05iYnaeQF/urCpTZXmf1mZzb3uHXnXcfQqsyh36XB3K+vTlsvaHuDa897royceH0MltkVPGODupk2t9vXcKna2F9BwvEA8CnWEgWa7duu41F1T8c4CGgvZvdsXDpOkc9dORTm+LRQy4KdozDkPKjELmVQXJVNqSPLqutombXvb/C8Z5rm8brBi0VgdWQeRXmC9j3+EaZFwD+LTqo5Bfv25JsUvAGdFQg6Dv/C4YOgg/nQD6DvWZpWsTMT0jZRLJA9PqbfZSa5o4gXEeenp3CmyrHlax5brzmTadOv3QYA776KMuOTglelBkfpMxvbkhx36+fkj0iJIIkHb1sVA07eveyW5EqAvFu+91yl7ph9PvyQDe3p37rrsJ2k9AxuLFJpc7awG5cdB3sEYVAATyEnyF1k/iDEF72mfDHhby/nRWcGL1Hz0OhFuN/ANxPjlSuAHGGDRjZDR16lV5QAV0PWksW3hEpOUnbJrsrjSuErmhbIPugOpo6MxianSJITDEeixHNJCiF1hDtpqNWmiUiiOEpckBorXBDcm6zEE01KLAjuFarCk5V7HIzaiYmGywz3VjQrOI/Ufc2VOx8qzwTkElYVJrodo1XA6zfef/rCni+IkNJzgmIaIJi++a3NCKQxijKKjyhnrzqmIPqEkk3JMk8zuvZ0KqULOlxYuz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6" name="Picture 14" descr="https://c1.staticflickr.com/9/8275/8703565445_979489f1c4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51" y="1495982"/>
            <a:ext cx="2434336" cy="1604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ww.daintreerainforest.net.au/wp-content/uploads/2012/01/Gryllacridi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5" y="832773"/>
            <a:ext cx="2019329" cy="230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51199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766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46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15556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06" y="332463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http://diptera.myspecies.info/sites/diptera.myspecies.info/files/Cul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5" y="838200"/>
            <a:ext cx="3025255" cy="229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originals/15/6f/84/156f84979004d2be6596192413e97d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74" y="938886"/>
            <a:ext cx="2818011" cy="221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lassconnection.s3.amazonaws.com/852/flashcards/2756852/jpg/madult1361787343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23400"/>
            <a:ext cx="2578007" cy="322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zephotos.com/wallpapers/insects/chironomidae-800x6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6"/>
          <a:stretch/>
        </p:blipFill>
        <p:spPr bwMode="auto">
          <a:xfrm>
            <a:off x="762000" y="4452730"/>
            <a:ext cx="3644909" cy="226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d/dc/Chironomus_plumosus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r="8142" b="7105"/>
          <a:stretch/>
        </p:blipFill>
        <p:spPr bwMode="auto">
          <a:xfrm rot="10800000">
            <a:off x="6705246" y="890200"/>
            <a:ext cx="2273561" cy="223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06702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766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" y="0"/>
            <a:ext cx="1103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0035" y="230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https://upload.wikimedia.org/wikipedia/commons/6/6a/Syrphidae_b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14222" r="12981" b="18544"/>
          <a:stretch/>
        </p:blipFill>
        <p:spPr bwMode="auto">
          <a:xfrm>
            <a:off x="762000" y="796428"/>
            <a:ext cx="2319017" cy="231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9/Allograpta_obliqua1366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9990" r="4970"/>
          <a:stretch/>
        </p:blipFill>
        <p:spPr bwMode="auto">
          <a:xfrm>
            <a:off x="3544956" y="1066800"/>
            <a:ext cx="2022136" cy="201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3/39/Bombyliidae_October_2007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35600" r="5904" b="8207"/>
          <a:stretch/>
        </p:blipFill>
        <p:spPr bwMode="auto">
          <a:xfrm>
            <a:off x="6629400" y="1562441"/>
            <a:ext cx="2286000" cy="155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a/af/Bombyliidae_-_Hemipenthes_morio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19308" r="20984" b="11032"/>
          <a:stretch/>
        </p:blipFill>
        <p:spPr bwMode="auto">
          <a:xfrm>
            <a:off x="5676755" y="4038600"/>
            <a:ext cx="3238645" cy="262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6/6b/Diptera-Syrphidae-Scaeva-pyrastri-20100810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8" y="3537568"/>
            <a:ext cx="3148274" cy="303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1808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79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33528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7" y="3472371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-762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 descr="http://bugguide.net/images/raw/WQH/SAQ/WQHSAQC0EQLSBQD02QHS1QLSWQRSAQBKBQD0ZKA0EQO00KEKLKC08QUK4KCKXKF0VQ30UQCKVQO00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6" y="847130"/>
            <a:ext cx="3579834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ocities.org/brisbane_flies/images/wp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5" y="4267200"/>
            <a:ext cx="3497902" cy="25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c/cf/Tachinidae_Gymnoche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51" y="847130"/>
            <a:ext cx="3137400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1/1e/Diptera-Tachinidae-Sturmia-bella-2012092100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45" y="3944277"/>
            <a:ext cx="3321306" cy="282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61355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79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199" y="3482612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33528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-762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57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074" name="Picture 2" descr="https://upload.wikimedia.org/wikipedia/commons/1/19/Mydaeinae,_Muscida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6785" r="26188" b="14400"/>
          <a:stretch/>
        </p:blipFill>
        <p:spPr bwMode="auto">
          <a:xfrm>
            <a:off x="551593" y="840504"/>
            <a:ext cx="3316413" cy="232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b/bd/ComputerHotline_-_Muscidae_sp._(by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t="8181" r="11367" b="20352"/>
          <a:stretch/>
        </p:blipFill>
        <p:spPr bwMode="auto">
          <a:xfrm>
            <a:off x="5943600" y="385465"/>
            <a:ext cx="2913794" cy="276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d/de/Diptera-Tachinidae-Pelatachina-tibialis-20120619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3" y="4191000"/>
            <a:ext cx="3609119" cy="252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opsu.edu/Academics/SciMathNurs/NaturalScience/PlantsInsectsOfGoodwell/diptera/calliphoridae/image/200910m0512_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419600"/>
            <a:ext cx="3752850" cy="222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34241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509" y="-893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1496" y="7063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6541" y="7063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21496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209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696" y="3581400"/>
            <a:ext cx="9144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60825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35814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3110" y="3572470"/>
            <a:ext cx="1103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098" name="Picture 2" descr="https://upload.wikimedia.org/wikipedia/commons/f/fb/Asilidae_by_kadavo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11498" r="29920"/>
          <a:stretch/>
        </p:blipFill>
        <p:spPr bwMode="auto">
          <a:xfrm>
            <a:off x="417941" y="990600"/>
            <a:ext cx="217285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iptera.info/forum/attachments/stratiomyidae_esee_20121010-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89" y="1196264"/>
            <a:ext cx="2547811" cy="19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iptera.myspecies.info/sites/diptera.myspecies.info/files/Asilida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13303" r="17151" b="17980"/>
          <a:stretch/>
        </p:blipFill>
        <p:spPr bwMode="auto">
          <a:xfrm>
            <a:off x="6122562" y="1186424"/>
            <a:ext cx="2716638" cy="207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pload.wikimedia.org/wikipedia/commons/4/42/Flickr_-_Lukjonis_-_Fly_predator_-_Asilida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13973" r="32241"/>
          <a:stretch/>
        </p:blipFill>
        <p:spPr bwMode="auto">
          <a:xfrm>
            <a:off x="1103187" y="4034133"/>
            <a:ext cx="1696278" cy="260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encrypted-tbn0.gstatic.com/images?q=tbn:ANd9GcS_m2SwW71wgjC_0kxo-3NRjmt_ktN4pZOoVPl6mOtEKUw4c-gZh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835533"/>
            <a:ext cx="25431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diptera.info/forum/attachments/stratiomyidae_esee_20121010-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927929" cy="220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85272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5483" y="-242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67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2304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upload.wikimedia.org/wikipedia/commons/f/f7/Tephritidae_-_Acidia_cogna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r="13933"/>
          <a:stretch/>
        </p:blipFill>
        <p:spPr bwMode="auto">
          <a:xfrm>
            <a:off x="744031" y="888180"/>
            <a:ext cx="1997541" cy="223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6/6e/Euaresta_aequalis.jpg/220px-Euaresta_aequa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86" y="3731639"/>
            <a:ext cx="3352662" cy="294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arm4.staticflickr.com/3615/3689214204_25346405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26" y="685800"/>
            <a:ext cx="2321719" cy="23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bugguide.net/images/raw/THG/HVH/THGHVH7HDHIHBH5HEZKLDHQLTH0LTHHLDHKLVZ8LBZ7LBZIL8Z4H1HIHPZZLPZRLUZRLVHPHYHMHA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85" y="4146961"/>
            <a:ext cx="3827860" cy="259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americaninsects.net/f/090m-mycodrosophila-s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41" y="1294676"/>
            <a:ext cx="2481800" cy="171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9675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-2621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8283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upload.wikimedia.org/wikipedia/commons/9/9d/Colletidae_-_Colletes_hederae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t="5014" r="22544" b="6289"/>
          <a:stretch/>
        </p:blipFill>
        <p:spPr bwMode="auto">
          <a:xfrm>
            <a:off x="712830" y="685800"/>
            <a:ext cx="2094946" cy="246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4/45/Anthidium_manicatum_m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2500727" cy="23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f/f5/Apis_mellifera_carnica_worker_hive_entrance_2.jpg/250px-Apis_mellifera_carnica_worker_hive_entranc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487488"/>
            <a:ext cx="238125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2/29/Halictus_scabiosae_MH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5" y="3913044"/>
            <a:ext cx="3595405" cy="271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ugguide.net/images/raw/2HR/R4H/2HRR4HTHGHBH2HZR4LJH6HRRWHZRNHWZWHBZ5L3HXHTH4HDHKL5ZXH5Z0L5ZHLCHHL2Z8HLRGLV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62" y="4111644"/>
            <a:ext cx="3855037" cy="257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03709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-2621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8283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biodiversity.ubc.ca/entomology_pictures/Hymenoptera/Colletidae/Colletes%20sp.%20form%20B%20(1dorsal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4322" r="9048" b="14808"/>
          <a:stretch/>
        </p:blipFill>
        <p:spPr bwMode="auto">
          <a:xfrm>
            <a:off x="102647" y="953147"/>
            <a:ext cx="2630557" cy="204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ntnemdept.ufl.edu/creatures/misc/bees/halictid_bees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3048000" cy="195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http://www.bwars.com/index.php?q=sites/www.bwars.com/files/imagecache/large/species_images/anthidium-manicatum_1dw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www.opsu.edu/Academics/SciMathNurs/NaturalScience/PlantsInsectsOfGoodwell/megachilidae/megaimage/menu20070618_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74" y="1084865"/>
            <a:ext cx="2312213" cy="182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cals.ncsu.edu/course/ent425/spotID/Hymenoptera/apid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8" y="4038600"/>
            <a:ext cx="3544093" cy="265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commons/3/32/Apidae_-_Amegilla_quadrifasciat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21017" r="22243" b="29808"/>
          <a:stretch/>
        </p:blipFill>
        <p:spPr bwMode="auto">
          <a:xfrm>
            <a:off x="4835864" y="4199930"/>
            <a:ext cx="4026123" cy="249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24164"/>
      </p:ext>
    </p:extLst>
  </p:cSld>
  <p:clrMapOvr>
    <a:masterClrMapping/>
  </p:clrMapOvr>
  <p:transition spd="slow" advClick="0" advTm="54740"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-2621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8283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upload.wikimedia.org/wikipedia/commons/6/69/Tenthredinidae_(aka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40" y="4495800"/>
            <a:ext cx="3954784" cy="203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bugguide.net/images/raw/HZC/LXZ/HZCLXZ9LRZNLZZFZMR3ZFL3ZMRFZ2RCL7Z0HGR0H5ROZ3LAL0Z2LFLJZLZTLQZSH6RZHPR1L0ZBLS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28" y="3738265"/>
            <a:ext cx="3407872" cy="291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commanster.eu/commanster/Insects/Bees/SpBees/Macrophya.albicinct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4061" b="-1033"/>
          <a:stretch/>
        </p:blipFill>
        <p:spPr bwMode="auto">
          <a:xfrm>
            <a:off x="80085" y="923330"/>
            <a:ext cx="2470022" cy="216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lesinsectesduquebec.com/insecta/25-hymenoptera/urocerus_gigas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18" y="928216"/>
            <a:ext cx="2429622" cy="214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m7.i.pbase.com/g1/55/932755/2/128747777.eQUcODW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92" y="1402773"/>
            <a:ext cx="2458197" cy="163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32316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1: Identification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10600" cy="5486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1: Tricky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Taxons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section, for each picture, list the lowest taxon required by the list (order or family, depending on the specimen shown).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Answers can and will be repeated.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names only; No credit for common name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Wrong spelling is ½ point off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slide in this test will last for 54.7368421053 seconds (except instruction slides, they last for 20 seconds)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-2621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0439" y="-3514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8283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xQTEhUUExMWFhQXFxcYGBgYGBgYGBwdGBcXGBgXFxgYHCggHBslHBQYIjEhJSkrLi4uFx8zODMsNygtLiwBCgoKDg0OGxAQGywkICQtLCwsLCwsLCwsLCwsLCwsLCwvLCwsLCwsLCwsLCwsLCwsLCwsLCwsLCwsLCwsLCwsLP/AABEIALEBHAMBIgACEQEDEQH/xAAbAAACAwEBAQAAAAAAAAAAAAAEBQIDBgABB//EAEMQAAEDAgMFBQcCAwYEBwAAAAEAAhEDIQQSMQVBUWFxBiIygZETQqGxwdHwUuEHI/EUMzRicoIVQ7LSFiRzg5Kiwv/EABoBAAMBAQEBAAAAAAAAAAAAAAIDBAEABQb/xAAwEQACAgEEAAMHAwQDAAAAAAAAAQIRAwQSITEiQVEFEzJhcYHwM5GxI8HR4UJDof/aAAwDAQACEQMRAD8AvxjRUaKrLMOrf0u3zHFQ2SIqX4FKNn452HcQ4ZqbrOG4hPcFTbnDmHNTIMHhpY81DJNcC3/U/qL7/np/A1qVUrxjaNPvvaJ6XRld5DSWiTwS+js/OfaVbncDaPJDHoQknywDE1HVxlY32dLUmILv2Qm0cK1lIMaPE5o+pv5J5iju3JTUpipXYwnusaXkfAR6JsRuJvJlSZ6KHey7mtAt+cUZgsAJk7lHBMlzjGpTKmL20S7s7VS3ZH+wZs1v/maDotnDfUwhu0tGJdY5Xu+ZRtMkOpluoe0jrNl7icM6sHN957jHWVlgwbUU/me4asDSbUOgA8zuCGpA1HFx4rq1LKGYdpkU/Ed2bejqVKAAsbOy0vAvLv6/6PaY9EQymo0GlB9pdu0cFTlxa6sQC2mDcTN3cNCs76BxY7ZHtBtA02+yZ/fP0j3R+ooXZ+zxTYGgX1J3rB0u2DmudU9mH1XGS959AGjchMd2nxda2ctB3MGUeoumLDIdONuvI3G1MVTEtNRocbBsidOCT7JYHY2i0iW92ekknXosts3CPFRr3A2k89Cth2Hfmx4JBs11hyYYGmidjgouijTqK4RDtRVLca8tM99/1FvW3VKHEudck9UTtZ4NUkCNTHWELTuVnbsDWS/qUM8DS0TAtPH7eQQeAAzNzPaxpc1pe7QZiACeV0c5kOIBmCRI0MGJHVCyN2eAL1jZUgw7/X7K1lMbrrDCLaMryBuXry7doohl+K44m53LzURZeiSYAVwpNFybrG6OSZTknRSDAOqsc/8ASPRDO8WU25aH0WbZM3hEn1CdVQ55ndH5uV9WmWxLSJ4gj0lDvK7aZZB1TkoB54ldvlcTK06ytsr0tU4XooErm6NSbJ1KYIuqqFF9Ik0szmu8TJt1A4q9plM9mtGYngAsk6BxSatoHwe2mAZaktdwdYphUxrCLOEK6th2P8bQeolJ8bsqgJIYB0J+QWcMO4vtfsV1MQ1zsoIldsujbFVoFgGNP/1PxRWycDhGkmsKzH6DK0etyZR2Gp4JtN9MV3NBcXH2jXCTH6mxBnqqo4XXBRgrHLcxXg7MA4iT5pjg2EqDMRg3C1b2cWk99pgxoAHDdx15IlzhSGYup1GROak9r4B0lpgz0lZLS5Y8USSTbsYYWlLw42FMGof9ot8V46v7GkHgTVfanynxO+KGpbWolj5eQbSwjK4tAmIde5IUcKxz3e0cI3NH6W7h1Usk49laShiT8/L/ACSwOGy66m5PVMGU15TG6EH2g24zBUszu9UdZjd5PPlzS+2IjCyntTt+ngqYnvVnTlaPmeAXyPHY1+Iquq1TLnG5G7hHIaI2qytiqrqtQ5nOOu4DcBwATLB7GaB3rzuCqgo4/qMcklSAsDsxtpbJTSngN8AK7AMjuE95uhIu5vun6Hoj/ZEiZuuk3Yu6E9RgCdfw3w01cTVP/LpOvMXdLR9UpxLI4LTfwzwbThsXVcYEZeYkEkwOoTMZVpeW2YzGOmq77cV2H10XlYEucRoicFSjru/OCFC9S7ysvpYb2rwCO7TM9XbuoA+achpHwUMIwNbEfnFEU3cPihk7JmeBv6ohSLeE+ZUhRLlXiMRTpeN3ejwiCbckC5dLs1RbLKZdJDZuIPMbxforW4a/E8Bf5dFnh2iDnAHuU5vlgvI3xNgfVR2v2wLm+yoD2dFptfvujfVd7x0toIV+L2dmnW7hHJxQzftIElrANLkmG6cd+7REYmvhqQJdVdWeYinTlrRIBJe4iSByImdLLBHEk75/NytpVTw9V6+P2XgigN7s2WF29GlIEGf5cuaw6xmymXHm4lGM7RVBGSnTpQ4kCmwbxElzpv5LIUXu5A+aZ4ak50A1A3q0R8U7Jo8dXX9jozaZpaeMNZsVq1Rwk90uNp3wLfBJ8dgvYviZabgzO8j6IPAU3CpAfrEGOfyRmNNQn+YQQJDIEWn7rwtTDamNk7VgzjwXmVSa0qjaG06WHbLjLjo0a/0UDfoZCDkWYms2mzM8gAfllk8V2iqlxLDlbuEA+aA2ltJ9d0uNtwGg+5TrY+wi+kHEaonFRVyKLUFwaekbprs8RmSuk0SITnZ7RlJ3kpWRkeNcMIJhV06zG1JeQGgOueMGJ84Vj+PJLqtZuYZhLZE9JQ45eJMYkD7Sx0799gBNt580pq1YG/0Trb1AiHbptcHz+OiRYmrYC56D7r6P2fXPI3K+AGtVHA+hQrq8aGPgrqrxwQVUr1H+cEzCaO0HtMgkGDBGvqnju2T3NaHCHt99hDS4cHtgtJ5wsoW8FAsOsHikZcMMnxJM1OjbUe3tVrCPZ03VNzySB/uZp8Qk1MCvUNWvUNSqePdA5BvBImv4r1tUhQ5fZmOm4cf+/wCw/eOqNnSogWHorW07rPYPbRbY30/J3J1SxbX3B8uC8rLp54u1wDZZiaMiW+NslpmAeLDyPwXja4c0OboeI0O8HmNFKm2dVU9nszmGjoDuAOgd0Oh8jxSvkd2BY2zXHgCtJ2VBpbLrVQB335Nb2BE8iM087LL7Xqd0jiQFr6tH2WxWQ5oLjmI394xIvaQN+4pkVw2ehpOvuYRtWxPEk8PzRH7OZvOvDgldEEkHdJj7p/szC6EkoJOkS5PFJsZ0GgwJuiXnJd0/L1VGIxAYzMRYb/oSs3tLHvLZBgAkRv5SDpab9UzTaSed+iFtxiM9q9pHgZaeVs2zQMw3bzZZGviCSbkyZk7+fVRc+TJvYgawOY59VS+2q+iwaKGL4V/kVLI32cSotd+SoucvHNgqikmYEtd+aq6lUPH4IJrir2ymKRw0w1Um068huvvR1CsZnMPT7FJ6EngmAmwgSTG8LMk3GLkalboYbMDiS8tBjce76WTZzvaGYsIA4CNfUyfNJ9q7ap0GinlIqEAuJ3Ai2XiSCb8Fk9p9oalQZWksZwBuepXy2ocp8IpUb7NLt7tLTpA06MPqb3e63j1KxFau57i5xJcd5VIujMFgy5wEXJASowUEMulQ07K7FdiawaB3RBP2X1h+x/ZnIwhrRFoGsCUP2Z2dT2fhjUqEB0S4n6K/ZOP9uz2ryG5yS0b8vuzzIv5qLJNztroZjjb5M9h7XTfCWYBySlggRvJhOMloW5FbI8fETnOJHJL8RQnRMDFkHVrAXJAHothELcDYarTNU4c3qvaHNB0OoIB4203pZjaHs3OaTdun2WU7S43PinPY7wloa4f5QCCD1WwxjGVaFGuy+ZneuSZ96eYdK9fST93JN/cNrw0IMTU9OSBqOTTEUI7xsDcb+gnRLKxHRe9arsmBnH8hRD/y6k4qAQnEs6k1Qhei2/y/dbva7Bqy+kTwn7DVF4d5bBY4iLwY8/mg2O4goijXANnQedkGSOPJx5mq0aHAbSa8kXBGs6xxP3RuO8BLhaPhFyfRZ2owG5F9xFo/OCb7K2jbI893Q8YO7XQrw9RpHB2OjGMnwxIf5r2Bt2zEmRw1A3wtD2gxbPYCk3KC1ovoXDnYS6fgPNC7CIFI1SA4kjI2HMNMA2c1wMOLwJi/hCYY/JiO46mxrIc1gcM2TMQS7MwyCO7czosUOCpZFDwrozOziYHJP6WIDW5iQPX6BU0dhPo1XB7w+k3KA+bEkSBm+BVVXEySW2Y3w6XOk8xcxwXYdOpTpiJrtnbSxDnEucIm4pyS1v8Aq4nluSp7QZzTe/E+nPijK1QmwaXcToPUIVzHC8xrZvwHFfRYYxgqSJJWwGtUiQ0R87c/shC0lHYhkcZjePugHuvKKW9mKiIdGm9dUqFxJMCeAAHoFxdyC8H5KXt82FZ60lE0nazOlo421VDVaxiavkzg/DQf3TzY2Gp5amIqOy06WrjoBpDRF3EmG8SkmFZbSeVuv0V/a6l7HC4dhJDqj31S2TlytAY0xxzZ/RQ6/JwojcS5M9t/ahxNd9YjLmIytmcrWgNa3yACCp0SVEFE0XrxZMc2FYXBhbrsts1jIrPAtoD81k9k0y9wG7emfaDaxgUKR3d4jcOCky3J7UZH1ZPtHt84quKYJ9g1wmPe4+W5aPDbUlohrQNIjgsXhKAY22q0OFxuHLQfasZxa6ZB3rpY40kPwzTtBTsQKb2F0xJ/qisXtdoFpJ5IU0hvM9UDXp80G22SWqoji9uVL5Yb8T9lnsfinvMucT1NvRMMTRPFLMVTsnwSCTA61H+UH/qcfgP3TrsRt32bnYeo0vo1rBoiWviGubO46EdDuQu2w1lKkwSYEnhLhNh8Fn6byDI1GipXY+Ua4PovaHBPY5tNxb3WjRwMA3gxoYWar0+e/wDCtBthzKlKjiaUhtWA4TJFRoHtG+Rv0cEkqAXn9+v0816+lypwr0JskeQMiJEm+vC3JVZo5ois0EmJDbwDcxuk8VXk9FRTYvgridVJjNwU4XoRqKRll9Fp4K4sFpA9FGi50RP51XtKtrE/RY5xXDCUWFNpNbDgSCIsbj5Ru3qLSZlrrgaR0tz3KLcxOs/LzVmEeabswaCQDw4Rv389y8/UZE1tQ2Ea5NDt2u1tNjqQhjmNOh7sWytHILOUqxa7M0nX4EH1haDbWI9oaZdcGnGWS4iYEEm8pLMOMSWm1tQOm7VRVYzo1L3VMRhm0WGcj2uFjnOY90wBuB1KQ1O6YGuhECLG0w6/kjNg7TdSpvyAmo4ZWubctIvP/wAZ4pfiaUGSSQPXrdHjk4uzpU0e1K4iDIA5RK8FW1nmJuPrFlWCfrfhxKpcGu3N66Ferh1Ea5f7k0oAuMqayfVLjcpvWwpjwgjkZ3xuKWmlEyPXqq7b5q/pQukgchdlUi1cJ4LrOo4NV1MFeM4K11OAYsV3FORvyDsAczmMEB2cG8DW1ydyB7dY8VcU4NIcykBSaROU5JzObyLi5O+weEY6pUxGIMUqDHVHzvgGGjnMWWJrEFxIEAkkDgCZAXgajL7ybkVQVFDDuRNMIVwgphgQHkdbqSRrHWEq+xpF3vHTqdEJhm6k3cbkqeLfmc0TYSrKQSEq5Aky9lwqf+C1H3aJCJpBNsLimhsB5HEDiijyzIdjAMvqFCvTKvp0Sd3mrP7I48L84+CTaASYkxFAxPDlZLBQDqjWEgAkSdwA1lanEbPAHeM9Pus7i3MbViQGx72hg6XTMck3Q3HHnkE7T4cZiA7NAzF3KBbyk+ayrWrR7Yyulw0g6TfQ3nnKStZ3VR0PySt2aTsJNX2uFsQ9pqAHXNTF8m6S2R0CofiGtJbEum0m0cPXySbZm0KmGrMrUnZajDLT8II3ggkea1e0Th8TT/tNItZVc7v0rd1xv3Bvb5WT8c3F7kLkrVC+q0aj49L6c1RUarnZ2jUDjpPoqPaDQNJXqw1MJ+dfUncGipysZQv4hFrgEj43/ooPB10HO6pfiDoL/JKy6rGuI2/4/PsHHFJ/IYvwrGxFTOd+VpgcpO/orQWjQRzN0vwdFz/ejylEOo97KHEwYJ3dAp9+aceOEN2wiwpz4MOMRuj6LxjiXdxpvx08l1HCgG/3RRgdVjxPzM3IIo0RkcfeBAJv73z01iyDp0ZzCQGkQZjr8wjcM54aXNMSCHQOO48AfogGuh0Ecxv/ADVI6NasZbFrw4tzBgmDyDmxflovalFtQEglsWInrcbzPGFVs/CyHOzXkACLxvcCvcQxzHC0SMwi6ZjptWC+ED4mk/WR6fa6AqSPE2eYumvtJva+vBDVR6K9aWMkKeQVvcYloMcY/dUVNoPm7iY3En6o2s0iS3fqNxQmKptqad13NBLSSiri+fzo5ZE+z04/OAC1ojeBHrC4OBNhKUkkGCrKdZIhqs2PhMNwixoYIiL8yI+aKwux6zugE62A4k6RdT7O44NrU3OhzWvaSCAbAibb+is/iVghS2jXDLU35KjALDLUY1xjlmzJebUzydmxgkU7a2wBROEpBuQuDqjgZzFsZWh36Rqs+ymjdn7JqVf7tsnhp6TZXV9mVKRy1ab2Hg5pE9J18lJKVmtpdCnF0oPkrNnC5I4R6ovaFGwPkvdl0JDuo+qC+Dr8I2obPztBHjA9RwURTTHDsgCFfWw+YZm+IeIcefVTt0xN2A0GqqtgJJP1RRAIt5qQK62jLNGK7o4BeZuVlQQbQbb+PkrzPGeE3jksaC8uwXHVDlKxe0CXVA0e8Q31MfVbp7J1Nkufstrq9GGyc7fgZPyWxaQUOxPtns3WoUSXvBZIgDmY9Eldh4avpvb2qHYemwAgvqC0D3RfTmsPiKEDRbiyOUbY7Lw6M3WpqiSLjVNMVTQHsCTYTvVMWdHkvpbSq6e0fHVfQe3eCo4eqPZgBrqdNwaBFy0ST118188ZgngtlhgkAWImbQPVP+0+NfVxD3PBaRDcpnuhoDQ2/II30b0xZXqF2qomSpVXQI3ldhaBNzYfE/sm4MEskqRksm1BdN5IyssN5+cHeiqJEZW3+X9VQW2jTkPqURQqAAL2/dqKSJN1htMZeqra7MY5x5n8+Ki+qTPGCraLYA5fM/uos7pOhkeTQbGw00nNjxMIJO4gm49AgauHAF2iwkkHfNmzrcArRubkaHCYc0EuP6ojN9PJITh3w9obcS2RMzr15TzUNDiOz2HM2xAJtblw3iE77Q4YBlIACRmgi3ACZ6ac0s2fji2rTz7nNBPpIjoQtTtbChzqbcxMmAY3TPQ7lz4Nirs+f4ynB4cf+6d95XPaIA46eemqabcr5y4gmQQ0mfWPRIshySJFzM+sg9CF6mkySb9SbLFIqqUTeB1QVVoiCPzrxRZxJBnXn81MYcEH9R0j6r1IpT4RO+BJjMMTpf5oGCLFaA04PD5KrEYcHxC/FQ6jQbvFF8jYZfJi2i8jRbbA4Opj6TKlUSKMUQ/eQe81p4xeDu0WOdQLDoCCInheZ6/dfTOzWKbT2bRE3q4h5O7wNA+bgvDzwljtS7HydxtBuydlU6XhH5zWqa1lVns6jWvYbEPAcJ5A6dQlFFuYAjomNMZbAaDvdVNF2R20zJ9qewIcwuwpi8+zcZGmjHnTo71WLwGzX03up1WOY+btcIPJfbqQzDu94Xt+XSrbOym1AMwnLMfqbPA8OS6UWlwOWW1TPnlNsWV1J0GQjNpbONM3uDoRp0PA8kCGx0U7AfDLHUiHCpSgne0gEHjY2M8EtcbndfThyTdnJeHKfE0E8YQptcBqSfYdToO3BTGGfGh9FnHfxJrzLaNFptuJ081VU/iRizNqQn/J9ym7GP8AdmsbgnbgfT4qWDwjhiqMg6uOnAFYWt25xjv+aBHBrR9Fo/4fY2tWqVa9Wo5+RuVs8XXMAckM4tRYyGLlDjbeDfia4DQTkaXebifjZJsXsBwDsxAgXBOnxWb7X7TqHFPc1zmAQ0Q4jwiJtCW4PB1axlznZZgucSZnc0akooQqKDlj3TG+L2a2SA9rv9N/ktlsbYNHC0hVxAAiXBjtSY8dThH6dB1KM2HsOjgKArYhoDrFjTqIE53Rq7TovnvbHbtTFPJJIpzZvHmfsmXzSKY7MC55YF2k2+cRWzM7rQZaRY20I4cU97fAP/s+JaLYnDsfbQPaA2oOocLrCHVarD4r2mGw1NwgUTXudDnc10fA/FU4ce6SjZHkn3JizC4Obu9EdAA0n81PRGZABINuPNL677/novpMeGGKCUSBzbfJIPiQN4vKqYOdl40TbzP2Ummbfkb/AKeqLIrRyYXTq9wjcdRzNpHkr8LJHUj86IZrv5Z5uHyKv2Zd7RxBXi6l+KinH0b3C1mvolrogMIG48tN3NIKpAc0mYILgAQ50nNc3mbDfzXPx2Wm4HUCAeBk26aFUbIw39ppGoLFjnB0uiwBMtJ87cuSnGE6wY2HOeSGHLNpgTItqTHwWww2NDw1wnLlsLSCYAC+V9pdssdFKg4mmCHOcfE54BE/E9ZTrsVt0llSk93umJvfQfP5IW74Cjw7J4ixI3EmevH0+aGpAFpEiXAu4xBAvPIn0UNoGHTu+XGPRUYR9wTuOnI6+cFUafJsmmLmrRQ1lyI/rw/OCi4lpt5hFYhkvIEiJ+HBDE2P51X0eNcELPcwPn+XXNMeLRQc3eL8fuiKTQ4ev0TufuCVVaIAkxlPH7oyhjP5NOmJIpVXwd0VAwkdZb8UMyjmcyiTAe9oDj7suAkjeBMonbG06dSt7Gg0Nw1IlrABBcZ71V51LnH0EBfPe1csW9tfnoU441Fs3/ZnFWaTuTh+pI0+hO8lZbs+SGg7oWjbUBbErwY8MTJhTalhGu5WVK0tJOo+SAaYME9B58UQ2pBi0fm9UXYJRiMKHAjceIsevNZXaOALDI03g6j7ha+tyH29EHXaHNNr6pM8fmhkZeTMeBH58FYADqido4TIZ3fAdOSCJ4JDOaowD9n1A0uLSAENC+o1cPTIgtkHUSrdn7Jot8NJrecfdM96UxzGD2J2cq1zMFtMXLiIt/lB1X0/sxgWUKJygBol0nebNBPEyD8Eo2ptTM72GHBc8wDGjROruGiZ1C1lMGo8BrY7oPDjxKRPK2WYeHuZi6mynh7sRWjMXEtB0GpBMb/utn2e2Qw0zVdBc0SJmP8AbBSHE4z+1VAAIZItxjefsn239o/2XChujjYdSNR5IJubSXmNxyW2U0ZTtft01HkFxIbaOlljarnPKKpMNRzryZn1KaYfZ4A0VkfCiKcubYlpbP3lPez3aE4Wab2Nq4d5l9NwvwzU3e6/4GFTiWajRJ8UmRkApNmi2nXpBzvYvmjOZhIgwbhrhuI06hKXGShNlbXNFxDhnpOs9h3iQSWn3XWmRwTFlMBzg0yASAeIGh9F7uizudQfkKyxrkqrGAvaQhvM2/PzcoYkacz+351V7GmQBu+116N23XkhJ67wtHM9LR+6L2c0+0Z+BQoP7zNzYkT1P2RdJkZXgi0iN8gcPNeDnd5GWY/hKdsYiGujeSs9Q2pVZSdSa45H6jheTl4TcHkSmTn58x1AmJ3+SSYTElhBUbnb4KZYnGKb8ygq3D1yxwcDBCMIY86xPzQmJYG2WJgGxwj21qGbeJnkdfuhHgMLDrLQ7jvIKX9lcXleWEjKQYB0m30TvbWFDDTaJkCHed/kU+L4sXRXWdY5dTBnoP2Q7r34/n50RNezNbiypp07ZeVvMT9V9Lo578S/OUQ5FUivC3aPRewW2A8RgcJNgPivMIxsPFV2SmILyLu35WsaDdxO62l0DjdqUj3WUnho951Qlx4Et8A6Aean1HtGMFsS5rv5jIYW+fIJ2ztOjSmhhqbTlOV1d4LqjyLHIJhjdYETaUqwDjIhAPdJJ4lOdgUcx8183kkUz4ibfs5XIAnQhanCVT5wsvs9sNTui/epiCT5G7G5hzC4cAqGPsCPNW1jPeCbCQJaCCN39OKGedfgV6Xk+SqqSbC1vTmmHFWMZLbi8FZyozKYErSCpNjHBA1KAJn5JGSHNjIyXTI4XCSMxsAg61WriHGlhhDRZ1WLDk3iVp6WxC8fzXZKceEHXk524ckp2x2iZRHscKG8JAsN1uf2UO5yfBbCMcatksFhKeEZkpj2lV1z+px/U5x081j+2ntGGmaj7ukim3wtHzcZ3la7ZAIkky4iXOOsnnwWW7TYN2IxLGzoxo9SSmYVUm2PU1KDbGP8P8OS01nWHu+Uz8beSQdqtoHEYggHuMJA5nefp5LcbVy4XBtpMEHRp8jJ+qw9DCDME2HMtxupmseOONfVgLsC6nlqtEx4hxCfAte0ObdpEplRwwyEHhCQYYGhVdRd4XXZ13hHLkhhNT8LK8ZTSPGMWmxVKdyS4zClFFmozdYXTDB7XyG9Kk8HUPbmno6ZHkqcXhyEIWqmMhy5HxqU35XUwWyYLCZyn/K7e0jjcInJImYiSJ4gTHos9hquU745GFocAxtWXMDmhsBwLw8gusHCwJaTblK9HT6zZHYKnit2G4bDB7DEyGiNBJMn0RLcaynR70Ehwge9cEz6gonA0BTphzv8o5yAJjzIWf7R0wK8NdmAaCSNA4kkjy+qkyzq2UYo20jyiRlmPwpBXw5bqDB0TxhtCd7L2ezF4Z1PSq2cp3gj+i87ft5Z6WqjuqvQwYV2Hw5cVKthnNcWkQQSCOYReyauR4DvC6x+hTrPOkDvplui2eCpOxFAVXC7YBdvPdi/DQX5pJtHCQvdibVNF2Vx/lmzrTbpOqZCQuLsammSxxibtiP9WvPxKhlMtc91R4ptb3XFwJ70nutaLudy3b08wtai6jla4OcCIub/AKgRu3RyBWX7TV3PrNaSTAzGZu6oczjJudQJO4BVLPLHHwuuTHBN8jPYmyGYt9Q5paAX2aWy6LWJ5fFZLaFDJUe3g4j4r752e2NRo0zkpZZaJO/Tevl3bXYJaTXYO7JDxvF7O+h8lB79zm2/Mq2R9ypIxWVajsrS7jj/AJvokDKK1HZZsU3f6voF03wR5X4TQYe0JphjYpbTbcI7CVIMD85pRExrg6s2RFOpFibHmgsJ3XSYRLyAbD6o0CV1TBgz5LmvmN5GitqMzNJnTVCNceOiYmcTqnfp+aKuN4tPRe0n7iq3MI0K5mmH2/20r4kloJaw+6N/VW9nMK6z6lv0j6qFPZTGugDT5p7hmCOimqKVRK8kxph6hDXRw18lDs/Q9pXqVCLNAHLj+dVwdlY87gPPQ6Jngnexwpe4QXQSObgPokXw16lelW7hme7V432lUN1DLfdAbPoyZKHJLnTqSm+DpW5KlKkRanLvm5BOgSbtHs72lPMLOF5TtjPTepuphwjyWk0ZU7MrsXGe1ZDvG2zvoUVicLO5Ke0mFOEqsqttmJtxA1TzA4ptWmHNOuvEfuhkqLWty3IR4rBJJitnncF9AGGCGr4QHQLVkoFTo+dOoEbkXsx7mulsxBDjFoPHzAPktnR7NGs8MaLm55DeSju1WDw2EoNotgudBJ94wRmKNZ1uSK4x3Q3PoGxeOD3tYymXlgOhDWgyXOdv3wByajXUqLsOymWPpN1c4s1JnUwJP0CWdg9k1MViCWl7aQ1OuvHde60/b7aNGlTbTEagMjfqPwoss7lRsMnu1XqfOKjQHZdwmDvK1PZXB+0Aq0j/ADGWe2fEPdd1i3klmyNjmq5xBGYTlB35bk/RbfYWxKL2fy6raVcHvA93mII+XJT5F4Syct1NAG19j03VBVy+KzhvDhxHMJFtvYALSWj0W12jQrsIFWg2qP10zE68bbjwQPtqRsS9s7nAn43WY8u1UyHNp8u7eo/tz/BgaDs7Mp8bBB5jilWKw5mOa+jP2Bhi7PTd3+T+PIoXC9mM2Ia4nuNOd3lcDzMJscqEPh88CPEdm8Rg/wCYS1zDFwTY8SI4SPNA1sOX16DxOV72NBPEOE/NfWNtYM4ii4NMkhZ7YOyKlMBtVgs4ObO4g2I5ollbjTBWa2bHDu6Sd/p5aJdjMMDmBE5vQ+WkIylUIInXf5KbhIuOh3KaXDHYcu7DKH3Plu1+zDqbiabZYd28fsu2LQysdO9y+i16AOqG/wDDGe4aWzcnTzj6p1tomVzVGcot9ZV9ErX4Xs1h2CXuLtJggAbt91YzB4MbpcOJMEeWqLawXiS7Zn26/noiZsOPL4J47Z+GsYeB1gctVT/wykZLKrm33gEH5LaYPu15MVU6kG35xQ+NYAZEgHRNcTsl7fCWu0jd+aoPFYeoG99juRiQjsD3cheb8yuE8T5KBeJ3cL2XDkQOo/ZF2ZXqZ1vid1d80bS3dVy5S+Y6fYbU8Lun1TftN/hvL6LlyR/yL9F0zEYTxBPMNouXKw8uQVuVlDXyXLlgsyH8VPHh/wD03f8AUEB2M8L/APV9AuXLJfCenD4Psazd+cVw1XLkkn8zQdjtcR/7fyXzj+IP+Ld0C5chxfq/Y9GX6cfoj6B/CT/C1f8Ab8nLD/xC/wAVT/PeC9XJ3/YvuIl8aC+zv98fP6I3Yn9/V6/dcuS9R8Mvoegv04/U3lHwfnFyX4vRn+j/ALVy5Tx+FF+AzuM97p9Sitl6noFy5Hi+IR7R/TZsNkaeRVOM1b/qP/SVy5Urtny8eytmvkia3hHUrlyDIO0/n9GV4T+8HVH7S8Luv1K5cn4w4/piB+nm7/8ASHpeJnUfJerlwifY0xfg9VCrqzofmFy5ECHUNfIfNM/db0P0Xi5H6hoxW39fMfMpY/VeLkmHbCy9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s://upload.wikimedia.org/wikipedia/commons/5/54/Lycaenidae_-_Cupido_(Everes)_alcet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t="13512" r="27182" b="16604"/>
          <a:stretch/>
        </p:blipFill>
        <p:spPr bwMode="auto">
          <a:xfrm>
            <a:off x="685026" y="838200"/>
            <a:ext cx="2101106" cy="231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xQTEhUUExQUFRUXFxgXFxYXGBUXFhcXFxYXFxwXGBcYHCggGholHRUXITEhJSkrLi4uFx8zODMsOCgtLiwBCgoKDg0OGhAQGiwkHyQsLCwsLCwsLCwsLCwsLCwsLCwsLCwsLCwsLCwsLCwsLCwsLCwsLCwsLCwsLCwsLCwsLP/AABEIAL4BCQMBIgACEQEDEQH/xAAcAAACAwEBAQEAAAAAAAAAAAAEBQIDBgEHAAj/xAA+EAABAwIEAwYEBQMDAgcAAAABAAIRAyEEBTFBElFhBiJxgZGhEzKx8EJSwdHhFBXxI2KScsIHM0NTgrLS/8QAGQEAAwEBAQAAAAAAAAAAAAAAAQIDBAAF/8QAJhEAAgICAgICAgIDAAAAAAAAAAECEQMhEjEEURNBImEycRQjgf/aAAwDAQACEQMRAD8A8Vo0i7RNsPlphNcmymwlP24C2iRsokY1+HLUFiK5C1mZ4WAsdj9Usds56BXvJ1VuEd3gq2U5TbLcvuCnk0kKlbGlClIQmPwE7LQYXDgBEuwchQvZZx0B9j6XDZej4PRY7KcLwla7BaJk7CkV4ymqKLURjXIKlVums4MaiGVoQLqqErYyEsno40dPGK0Y/qsd/dOqKo46Vjm3eh0ag45VVMSSldKpKJBXJM47UroariFOqgsQUGg9lOJxCSY3ESi8U9BYHhdWDCZeQXcIvDRueQ0HmmxxcmJN0O8hwZsSttl2Hsl2UYOIstNhaML0opJGZlfBCspuX1ZC4jEBq60tnVYZUNlms7xEAo2vmljJWQzPMeJxASyzJhWNiDHNLqiJo4URdXtoknRE0sISo8mU4oFpYEONgn2CyZoEwqA5tPWybYLFgixXRfJ7OeugPEYFuiE/tPRaJtMEq/4AXTjGwps8wy2nACaCmgsI2EcTZGzhFncAFYethiSTC9DxWBNQ9FScitoujYrVmFw+Gun2ApphiMlIuAhGjhKEk2xo0hpSR1AgpEcZAVmBzDvQjVDORp8HTunVCwSPA1U6Y6y7oKBcxqJVTr3THHAHUwOYusxUqlpPJdTatCt0xvUxKTZljoBuhsVmQA1WUzXMTUPCNFyjyFlIfZfi3VHTstVl1NZXs5TsFt8DTsoSjTGixlh2ooIZhhSNVJQ52qgcSbK6pWQeJqJWEXYnQmCYGg3OwsmPZLJfhgvfBq1DxPdy5MHQfeyowLQ5wNiNREEGbyC1xBERFgQZWuy2jotWKPFV9kZbY4y+imzRAQuFZZVZhmDWDVXsSgTNceGeKzWY5k7QAkq6PjVOI6DRX1aIBmFFtyY8VQiOX1q2riByCLo9mwwSmFPHhpuqcw7QU2NuQpySiyi2QoYIBWvDWhZqv2rBkME/RWZZmBqfNqhzVjONBWLpcVymGR4MjzXcPR4iJ0TrB0uG/JPSTFaOYusKTZJSL+/nkh80xhrVeGe6Crf6QIS70KAty8hF0cAtC7AqTMMrKIGxTQy4ckX/AG0RomlKii20gqJCMymLywRosfnWVxML1LE0Fmc3wkyuaFs8tr0yFXSMGU8zXCQ5J6lNKMjR5XitFpsNUkLBZXUIdC2eBfZIy0COZGyzQzDgfdrXtm7XaHwOx6rRZm6ywuY1e8UsZOLtAyJPsYZzljKzDVwZLvz0D/5rJ0DR/wCo35rtkhrZMTAx1DDy4JpRxDmuDmOc1wmHNJa4SIMOHMEg9CnbW08QS8hlKv3nO0ZQc1lNoa2m3UVTwuto4kRc2qpcv0zPTRZk1GAFrcCbJHgKBGoIT7DU1GUSiYWSh6tRXPCDrqUlRRMg56FrvO09HAt7paWGCDJgglWOdtIBM8MzBIaSB3QTtr9FW6n0AJuYESdzCVa2M/QRlAvC3OWU7LJZVQjvGw26phXxxNhpsOa3+Pgk42zNkyJM0uMzZjBDTxO6aDzWaxdfjMuJPRCmr5lRB5rdHBBdmWWaT6CaeN4BDWq/CYxtSWnuu2nRACJgC3VDGWmVRYYegLLL2K+0GKcwkA3WZqOc4y4krddpctOIpfHpi7R3+QWHpUnPdwtBJXj+ZhcJ/o9TBNSjZdhMOXEACSt1kGScIl2q72byMUwJHE86nktdhcNwgyoQjWwylYLSoQluOxbnAsbN7IvM8yHyM13KsyzCDVVjHYkp6EuAyMhwcZKdf29PqWGEKz4HRVUEiVgz6aoLUS9ypKrR1kArqblUuveGtLnTGgjc8tUyi5aQkpJK2SrpDmTERXzWdBbmqBizc6ecKvwe2R+X0jJ5llNV/wAtN568Jj1Sqp2XxNv9F1/D916C7HH8xnlfT7KpbiDcg+O/pGiP+PEPySMFhuzmJDp+C/Xl5LQ4TB1GjvMePFpH6J8MUTpM+Z9PvdW0cQ/x6tJ4vTdK/GQ8c8kZDNtF59mh75Xt78WSIJY+el/QyD/IS7F5bhKh/wBXDUSdy0cDvMtgqf8Ai/sLz39HjuFYnGDpLdVuxuCPy/Gpb2cHD0cCfcIZ3YxzL06rXDTvAt92yD/KlLBNBWSLKcFX4yA894ubNV7nmGhvDwkCZAht9YbCa4bQEgiQCJBFjob7JLXwFSie+wgc9W/8hZHYPFiwOkiTuLAaxJAH4bT01C0+pB/oYvIQtWnK5ia/ww4vaXDhJADrGdC3UEfXSVZSxjTL2w25bTGsw1vE+5/3aXgvF+7cSxfjbGU90cr0+H/TE2Mu0+eIIBBMgaT4qdLDtbBdc8th4r6l3W8XooAkzz35Dp1P7K/jeOn/ALJf8X6JZctfiix9YuJnw/gfeyqLuX30CkBspBt7keC9Ex3ZW2ZsF1rCOSsceoCqMcwuOL3logkz0VVWHaArnxGxqZEqLKjZ+Yj90UcM8hrXcxws8EGeqnlnZtlN5gb3PNLKVQiD1hbj+ra2kxz4b3R4lZvLinA1eO6ZBtFjL6JRmWYEyG2Cvr1jUvtsl+JpLy3pGtOwLDiXLV5YLBZrCU4KfYStCpiVIWQ+DgAofGCWVsbAS/8AuQ5p2xaGZqKt1ZNDlZUDlKZsWxS+so5niP8ASY3SxNxqS7byTpuUhJ+0lHhc0ajhGugvpK0eN/LZDM9CCn6Kyme8JJA2iJCiKrDDQL303J6xaP1XzXGYDSC2/eLQLaiN1pEI/Eg6k+k/RTfUbAgHmd9+aofiHE3LfDX6C2ii0uJjlPKPv9guOLXOnmfQH0n2U+K9mxHU8ulv8qtuHcCOIgTo6SRYf7eUrlJzd3E2OnhqRe3RGjiZeBrM89vY/uuSNzMdARp+64ag2BJ8p5a+CqNbbw5eQR4oFkwN+L1Ejw1nZWB8derYM33BuEL8Y6RO0SojE9COojn7JXEIeMWQO/Bbvy8/5SrNMsEF9Gx1NP8A/P7fREf1IJmQDbvQQR56ETsUNVrltxf/AB7KU8aaplIyKMJg3PY2XjhPeAuS0kxfYTF7Xsj8typlSWvcHFt2t4GfLIn8Ug72E28khxOOcWTLSZHACeGOIz7Di0voLKlr38RggciJk7GTOkxy1RUElRJybY9xruF3w2kPDHcIvIJ4u7cjw91xzw2BttzJ3PilOBcQGviJmxtBsPSSf+PgjaVIRxF5dJjiaRw7236fejrXQrtlvxCenh+645/rsF98NvX32KtosA28eaYFFuHozv8ARcNGJufZWhw2/ZQ3H2ERTgpHQ26FcqUb6DVFjEADSd4O08iN0LTN5mBrw63XIJKjSba0OlMsa81KjBbha0ARNzuT1S4OIc2IkH6oongJPPyWfyr+M04Oxw0gCEHiXIT+uVNfGBeb2a+gpjlaMTCUHGBDPxya6CtjHMsygapB/d+qAzjH2KzX9f1+iFgej9XLqhxrnxFayBMhZntdSngdymfK8Rpt7J9WxjRukuJxPxeJkEh3LWRpCphmozQs42jD/FLj3RJPr4+Cl8UPBlsu0nXXnsPFW1mhp5HSOuhsinTwggQHTIBAu2Js3odFtZCPQsc117ARrMHfkptMm/E7whvoia9SmOrzGsn6fduqFDzE/KLwTudgNkLGJ/CIvAA2McvHUiRt5KdVnE0EybwSS43HQbEEH1VTQZ1n6GxuI2up03ADr9x4ckxxU/BTFuE3kwR0kDfz5BV4jCOGhDuhEH2n7lGsqx7g7i19+sWX1S7iba+Gs+yKTFbAvgmIJAPTXfc7aLhoN/3HzjS+3+BKJI9Omg+4VD6ljy8vH0tsnpC2ymuxjRBa3xku9L3PqhhSadoF7eVgZ00P3ZFcBN2ietiRfY/h0/ypYh7aIBJBgXDCdIvM/MddosBB1Qo7oAzXKgwUy6LkkiwiGgW14TJ+pVOApTAAM6Nnh08Ha/KbjcAbphjMQyvRNTvBwdckA90COL0trtPRCtwDmUmVYMODuImWljmzAAF+V72cCQ3VBpLoS/Y0p4JjmRHDUJIa4WmZJPPUGSNxCUVcFwkkTpcwAbkWm4Lrg3AOsaSmuGqv+A/hfwuFN4c1xExJAAI24SDJ5HkEry7E1GUi1xubHQcyTwzMAuDdI1uuasKLGE6E6WAMg899B5+SvDj/AIA/RVMc10TruQInyHl6q5uDkd14B6iB0gifsIUdZAV234rcj1UiTE6t5qGJZUZ8zCQbAi4PmP1VVJ/5CdbtOhNvI79V1HdheKc0yR4ciBtI5oSlXINhPRV1qpLj+FxPELW63+wpU6gkyIPpCNHDHD4kO4YEd4X19Vdn1g0zMgoLB0ZeB1mU5zjCghoH5bqOfcaNGHsxWLzItS6tnpTfMst1WXzDBkLzHFro1t2FNz3YlQxGcADVZurRcTCi/Ckayl42K50EZjnfFYeqT/1JV1bCIb4RVVFJCOVn7HrYoNSLH51FgUrzPNiTwtVuUZfxGXLJzb6NHBF1F1SprMJ3luG4CCr8Phg0aIgMTxtOxXRj+1WADKheND3gIO8zG3L0StjXO5cLfw6SIky70W5zPCiqzhIBIu3xWSxbCxxk8QA0ILfHyiF62LIpx/oxTi4sVfDAcOLfx3jncm3+VdisM9haIkuuIPFOnetaPHkqnYpxHCJFM/NpJ0Jgm+w6IjANZSpl7zxyI4DBEuF+IkRy+WDbUaJ2ciD6JHFLmSIHDcu18ANvRCMqjS+m33YKNXHOquhsN3OwgRz2ED285UWjhcG3MgF0iXaGG2t+Le8SEVI5ovtMHnci7WideuoMr6rIjisfUGwII0BBBlWOxHDxsbEuGjTIaDB0aZcb7AnW14VRwFR546jiJuZu433jTz6plMDSRQ+oX2Akz0mw9tvsKQw8d55vsNSPPz/lFmq2m0hoAjlefE6ndK8TWmeQ+l/QfuucgJFlTEQIFhGm23qgDU73E67ZuwyJFrzsTJ9Lr4GSCWiBoL6REm8z+3JdNMCCbjT0gx0GknrKCOaCsA08L2F0S0fLBHeAMWiSO6CDF18MQ74bWOPdabjccJDQ2SOQEdCOkT4uAAuaQ7i4epLSDfivNvOdoWfz/HD4zHN4uIaRdpBs4EnUHXdVm6IqNs0eVU2VKbgA6A11yJJPdF7wNNInqdgMbSLQeFzxeRHdDobeYiYn0jWYXcnzBxa4lsSyCSQBMD8OpEj70XYk8TpiTIHddEtvLrX4vZdHaOqmLGO0uQdNI8RY6agc40EwiqOKLTH3tb6LhpkncuOltZ3kbzHjKpZ9z6RZBodDnC5qR+yY1cLQxLSQAyrr3e6HO6jQHXTmVmWADp7ozD1CL+9kDqLMdgi0Nd3qjRPESA19Mi3DAv8AohmUwe8HFw3mxH8aLTYPEir3Taps78xGjXdY3QNMUX1HNNPhqXB4bCeoFo6pXJRX5DKN9DHsngfiPJ0j0t/P0TbGYaT4WtpZE5HhG0mkNbZ0a9P8oqpTUMkuRbGqMbmOCWVzPAa2XouOorOZhhlnki1nn4y7vEqnFYFauvhYKAxVBQbonJNsyFfCE7Ib+hPL2K1D6YUeDwSc6GUD1DKsDNzdafCsDVhcDn7Rum1LtAOazRZsaNi2qrmvWWw2dA7pjTzAHdUUqEcbGrnJRneADgXgSd7xF5JE2ufqrf6tfMxaviz8HaJzxclRlajHN7xJBFidDcaRtr7hDVAajTYW4ryb7X5N1vO5i629ajTrgsiJHeNoA1kA21vzSfF5S9stYBwmTsSQ2I70RyG1/VejHJGXRiacXTMhSovLeHRggmYa021PPpym2pU6Zc88FMEzEusCQLan052TpmTveRxkhvKbnQXN+XsnFPDto05Frw0CJkmfLn5IOa5cfsenViyjldOg3vDiqFsOJuLknT8O3p4oHG1T9+H8ozE1Zk73KUVjJMwdbc/LVV6EoGqGdBYaknfpz8kNWp7fMdZNgPAfqZRFapNgAD9BtO3P2C42n1N9ZMzffnpPjK5BBxJknb06eWitojeJJtEa3mxm+kRH4gpupwBy2Nue505qxlPuzsSWg7fLMew9NlWC2Kz7DMDyeX+mIhuwA4RaRuba+qUVyBU+USHEEwNuXIAWT/CcLZt+ZvLvBpIsL8rW11CAxtEf1BJsCRczrHRNIk3TJ4ZomJiSD0B5FFYmgOAtMAzrcGWDhNv/AIknS8aIXD0SZIEgXLhEAEho97eYTjHghw1HEWkmTcPYDaOZcR6LloW7ET6c8rQBrIEWgjW0+vPQYsm99CNB4xG26YvZE66cMx+LWNxrCHcY8Yi3KI/7f2TTQ6AXN++RVlJxGnoiKtPvQdPLSffVV8VwDsI2sNYPMXN/2tJjoLw9QG419PvdaXJaLKrviQBUHzf7hs7x/ZZhrYjy0879dxKOwGKdReHCeo5tP3KScVKNMZWnaN8xdqmyixwLWuBkOEhD4qvAWK+OjQtgOLekmLRuJxCWVnSpTmUURbimpDjnwtJiKdlmszpEqEpD0hX8WSivhqvD4Ugph8Los8rGK6tMqoOcNyj3CyGeFZ4qHuwnBY14Oqf4PMzus9hmJnh2ruCYjlRo6GOJ3TClWlZ3DGE5wb0Ph9C/IMWOKM/qidSUPTZZQrCEso5IrTCpRYXTMmOZQXaGpD2sH4RPTvdPKfNX5NVl9hMAlKMfV46jz1N/CRAGoJ/VbPAh3NmfyZbUQLEHYXv6nl7D/AuHVbAJOtvKTp6fqi6zYnkOW22nt9mRCySNgNP4t4+q3sigdlPfnfyEmJHj9wrW0/b9b/T9FYaZ8DoOQ+UC/KP0KlRYA2JjkL3B1FtO6eWnoniBg4JM6CAQSQZMmPXve3NdYO6wad48uV99IV7qViby49LgGdB4bLtGncA6z6GL2G4j2VoikajCGuJieJu3QSZ5QVLHYE1YLdQ0knY6Q2254jHNWYinZ4/MJttwkiOu2/JEZZXILCBM2ImCZtadwQD4gISkSkBYLAVXNJZJ/MPCDsebel0RnlBzGUyb9xnnD3C/oEdlGGdTe5lPjN44uAhogTZxdO+oG4InRd7ZUPh/DZJMUyZ6h0n76pedySFoUYiie83h1Mi1wYmYB8UE5skaXkHpO/hf6pqQS0Eflnz5j/kbIOrTBkAG3e02MW9eK/horLaGBqrIgECdTc3nSb6R4QqvhyOul/8AP3KM4Drfibe4uOEAzb9eniomnAtMRPWAYv8A7hJBH8KMikQdrS3ukaerSI9RZEuFvpyM8hsvqwBGxuSTy1gRyOvkORUjThsHeY5jT20SXsejV9l3k4b/AKT7Ekf9qqxzir+zVsORzA/+9RU4x687yHTL4XaErwV1jF9VqLlOqFlVs0WQxVKyQ4uiJWhxFUQkOOfdFwAAildEcChRuUb8LxUhkJw9U1HIMYm6uFVbJNCOaQdhKiPbXSqm5fOqqNkXNjtuKhH4PMLrFYrMiwXX2S56yobG42Ri2cnZ6xgsZZRxmMEJBgMf3UJmWNIuLhWbVHI1PZ+qHOqAAF3Da94m8D2nr1QVU99zTrxOm8z3j/CWdjc44K4JHFxd2Nbm0x0k6XuQJlP89wvA8OvtOhgH5bi02I5WF7rR47VUiOXUrYBXp6CNevS/Fy09+qg2j/m8zGvt77wrg2SI1giB0Lob9PXzVYcPL3O+2mhWgWyFJu9rGBpsNYJuBJ9TO0yqtaTLBAjS9u7fxEmB0kdV2iYuRcgBvK0CT5gSVZQpkgG2vOZDYBPMgmfXoYKCUV2FoA0gSddYAPnLlLDtkt6Ez6DS3X36InFUu+bWEN8JcTY+Xt1UaLQHti9jz5Wgq0ehWSbQBE6/Ny08vA7IfDUi0RoQ4jr836QfRH0zqYgy431jnHSPUqFQQ53IjTkdbefNK2I0F1qneY890vAg6AEk8R1idunuqO1gaRQ4QY4KsXn8n68Wlr8ke2q0UKfGYjeOKNYtB5bc0s7QOFTge0ktDeEaQBJOg6yPIKcf5IFOivBUwWegnxBPpaJ69EGe6WuOhlunp7gfdkVhKhAn/bB8A6R03+7FR+FxU3iWktcSBvIMxPWN+SumACDIdBJgwNdtRr5jyVOJ+Ykd0SLxaJtfy+wiKbpI5OHCOUkQ06bHitt9RqhI20sdfTwsD5ITDFkKQ71h8xIgdfw+BV1c3a0TAHCAYkXkif8AqJjxX1FlrESYnUQLXkDwvsmOS4Jz4dExoLXPnaADJP1UG6Kt0rNBlmFFNhk3AA6GJnw73EI6eST5nViVocaeFgbpA08b/wA+awXaLFkTCwZnydFsSqIPi8cBugm5pfVI8TVJ1KBY5wdIUq4lVbNi7FyhieIpWzFGEyyxvFdSyZNFYxCsLh7ph8FTwtG6Yf06jGQ7PIa7yCrsLVJXMW1QpKs57ME0xuyoq61WEC7FQq6lZztknI6NgWd1jwFZnDYl1Nwc0wR9wtNjMM94hLP7E+VeE4pbKJN9Gn7O9pviDhNnDbn1C0tKtxLGZX2dc0h15W0yzCkASjyTeiqg6CaGD308LLfZSxuJoQ50uZ84dYcN+EWiG93ygrJioAFZhOJ7wKYk84kCbSbFVhPgTnj5DLHYR1KD+GJnkSAQ0kbgGesoR7TE7GAOQnqLE6mOXgtjXwTqzSDwtMQY0MGTAm409CQkeNyh1My2ABsSY7xMDi0sIs78xuVuhkUkZZJxdMDbUgQPAjaYABE+ZkCfHadBjS7u6CBewtMxO0AWPLyQ7qZE2I01mbmJn7vIVZeNREEk2m0udIv09p5J6O5IucCAZDpLgYvzAHuicK8Go214dfTaZ1tqVRiawcAJlx4CSDuSHERpv6t8VXg6VRzxIi1i427297+aonoVyQU6sA54iQYjkT8u3nuoMJcRveLadeiufQawhzrydXWaRP5dTr4XUcZmDWRoJDpOl2mYAG0WStpdgVy6Ku0GMaxhbPdiB5fzY+SCyLM2VKRpv025x3nE+UArLdoM4+IeEGQDrzBC5kVQ8VvubLzsnkP5E0bY4vwpm7OWPA7rgRuDMnUSI1ieirosqU3FzQ115JabWERt7IvAVzqeZPrFvb3KYNxgaQTpIJG2t7LUvKiyD8WX0YnhLHQQ4RcEDkZF9tr+KuxHFJcGnrb0IG1oWmxdShxgjhbIiQYg6RY2EtnzQtXG4VzREgxoSfMGXQDynorfNFkXjkvoFwGVlzSXACGzAuSINp0bY7+EXtrctYGNmIOkbAcgPKfPdIz2hptAbSvH4ogcJnux5jlcTbQFYTGSNVky5fotjxN7kX5nUkFed9pn6rb42tZYDtU6xWWzVQg45U20ktwteSnVJsoN2DorZSvC1OVYWAlWBw0uC1+Aw0ALPkRWDLsFhN0w+EvmmAof1K6EaRzZ5jjezzwbCUDVy17fwFewVsK07JfXwjTaFOcH9MdRieV0MKS4AtPotLRyMcGmy0NXK2DQKw04bCOKN9iTil0YN2EAcQbInC4VsovOcPqVlHZw5j4ibocd0PGqPR8vy1rgiq2V8IslvZvMi4Cye4zMHPqMw9IBrnwC92wPKFqUKRPmZ+jgKlaqKTQZ+g3JOwC3+AyynhmWI4o7xJgC3zGdN/Kw62ZfgqWEZDAS513PMS49eQF7f5XkH/jB2prPBoUzwUuItqbPqEWgxowXtvvyTpexW/s1efdtGkmnhnTeHVR7hnTr0tqoZT2oeBwVHFzCSXEyXEu1knUffQ+Pdm8cflWuo106k10dSmtnpFDPaADjxhpjUzHeYSe7pAu3TWOYK+zjNsM0Fxc2f/beWyBHEBcTqS2ZIu3mvOqldJczxFiqLO07Iy8aJ7ZhcRRYDx1QIhtuFtywEi0SQCL+WoCUZnmtMu7kz3Z5wAw8Jdzs8eQXh1HFONUXOv11XpGUDuhGXkehYeMk9j7MMwNSAJAbBF50sP0SHOKjiLnn+6a8NknzZ1lmnklLs0qCjpGbN3LX9nsFABKSZPgw50lbbBUgBZRXY4xpugIPH42Au1qkBZnO8SYKpZzZRmGcXiVQ3MJGqVtoTcqzgDdEyk0Jxsa4fEEGVqspx0hYZtWyZ5HjCHQllI7jRta1SQsp2locTCtA18hA42mCDKWw0eV0gWuI5FaPLqkhfVsvHxTomdDAgRC5v7F4jfJaGi0zBAS7KqIARuIfZRb2USooxuNgJT/deqW9osaWgrE/3lyrHonJ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data:image/jpeg;base64,/9j/4AAQSkZJRgABAQAAAQABAAD/2wCEAAkGBxQTEhUUExQUFRUXFxgXFxYXGBUXFhcXFxYXFxwXGBcYHCggGholHRUXITEhJSkrLi4uFx8zODMsOCgtLiwBCgoKDg0OGhAQGiwkHyQsLCwsLCwsLCwsLCwsLCwsLCwsLCwsLCwsLCwsLCwsLCwsLCwsLCwsLCwsLCwsLCwsLP/AABEIAL4BCQMBIgACEQEDEQH/xAAcAAACAwEBAQEAAAAAAAAAAAAEBQIDBgEHAAj/xAA+EAABAwIEAwYEBQMDAgcAAAABAAIRAyEEBTFBElFhBiJxgZGhEzKx8EJSwdHhFBXxI2KScsIHM0NTgrLS/8QAGQEAAwEBAQAAAAAAAAAAAAAAAQIDBAAF/8QAJhEAAgICAgICAgIDAAAAAAAAAAECEQMhEjEEURNBImEycRQjgf/aAAwDAQACEQMRAD8A8Vo0i7RNsPlphNcmymwlP24C2iRsokY1+HLUFiK5C1mZ4WAsdj9Usds56BXvJ1VuEd3gq2U5TbLcvuCnk0kKlbGlClIQmPwE7LQYXDgBEuwchQvZZx0B9j6XDZej4PRY7KcLwla7BaJk7CkV4ymqKLURjXIKlVums4MaiGVoQLqqErYyEsno40dPGK0Y/qsd/dOqKo46Vjm3eh0ag45VVMSSldKpKJBXJM47UroariFOqgsQUGg9lOJxCSY3ESi8U9BYHhdWDCZeQXcIvDRueQ0HmmxxcmJN0O8hwZsSttl2Hsl2UYOIstNhaML0opJGZlfBCspuX1ZC4jEBq60tnVYZUNlms7xEAo2vmljJWQzPMeJxASyzJhWNiDHNLqiJo4URdXtoknRE0sISo8mU4oFpYEONgn2CyZoEwqA5tPWybYLFgixXRfJ7OeugPEYFuiE/tPRaJtMEq/4AXTjGwps8wy2nACaCmgsI2EcTZGzhFncAFYethiSTC9DxWBNQ9FScitoujYrVmFw+Gun2ApphiMlIuAhGjhKEk2xo0hpSR1AgpEcZAVmBzDvQjVDORp8HTunVCwSPA1U6Y6y7oKBcxqJVTr3THHAHUwOYusxUqlpPJdTatCt0xvUxKTZljoBuhsVmQA1WUzXMTUPCNFyjyFlIfZfi3VHTstVl1NZXs5TsFt8DTsoSjTGixlh2ooIZhhSNVJQ52qgcSbK6pWQeJqJWEXYnQmCYGg3OwsmPZLJfhgvfBq1DxPdy5MHQfeyowLQ5wNiNREEGbyC1xBERFgQZWuy2jotWKPFV9kZbY4y+imzRAQuFZZVZhmDWDVXsSgTNceGeKzWY5k7QAkq6PjVOI6DRX1aIBmFFtyY8VQiOX1q2riByCLo9mwwSmFPHhpuqcw7QU2NuQpySiyi2QoYIBWvDWhZqv2rBkME/RWZZmBqfNqhzVjONBWLpcVymGR4MjzXcPR4iJ0TrB0uG/JPSTFaOYusKTZJSL+/nkh80xhrVeGe6Crf6QIS70KAty8hF0cAtC7AqTMMrKIGxTQy4ckX/AG0RomlKii20gqJCMymLywRosfnWVxML1LE0Fmc3wkyuaFs8tr0yFXSMGU8zXCQ5J6lNKMjR5XitFpsNUkLBZXUIdC2eBfZIy0COZGyzQzDgfdrXtm7XaHwOx6rRZm6ywuY1e8UsZOLtAyJPsYZzljKzDVwZLvz0D/5rJ0DR/wCo35rtkhrZMTAx1DDy4JpRxDmuDmOc1wmHNJa4SIMOHMEg9CnbW08QS8hlKv3nO0ZQc1lNoa2m3UVTwuto4kRc2qpcv0zPTRZk1GAFrcCbJHgKBGoIT7DU1GUSiYWSh6tRXPCDrqUlRRMg56FrvO09HAt7paWGCDJgglWOdtIBM8MzBIaSB3QTtr9FW6n0AJuYESdzCVa2M/QRlAvC3OWU7LJZVQjvGw26phXxxNhpsOa3+Pgk42zNkyJM0uMzZjBDTxO6aDzWaxdfjMuJPRCmr5lRB5rdHBBdmWWaT6CaeN4BDWq/CYxtSWnuu2nRACJgC3VDGWmVRYYegLLL2K+0GKcwkA3WZqOc4y4krddpctOIpfHpi7R3+QWHpUnPdwtBJXj+ZhcJ/o9TBNSjZdhMOXEACSt1kGScIl2q72byMUwJHE86nktdhcNwgyoQjWwylYLSoQluOxbnAsbN7IvM8yHyM13KsyzCDVVjHYkp6EuAyMhwcZKdf29PqWGEKz4HRVUEiVgz6aoLUS9ypKrR1kArqblUuveGtLnTGgjc8tUyi5aQkpJK2SrpDmTERXzWdBbmqBizc6ecKvwe2R+X0jJ5llNV/wAtN568Jj1Sqp2XxNv9F1/D916C7HH8xnlfT7KpbiDcg+O/pGiP+PEPySMFhuzmJDp+C/Xl5LQ4TB1GjvMePFpH6J8MUTpM+Z9PvdW0cQ/x6tJ4vTdK/GQ8c8kZDNtF59mh75Xt78WSIJY+el/QyD/IS7F5bhKh/wBXDUSdy0cDvMtgqf8Ai/sLz39HjuFYnGDpLdVuxuCPy/Gpb2cHD0cCfcIZ3YxzL06rXDTvAt92yD/KlLBNBWSLKcFX4yA894ubNV7nmGhvDwkCZAht9YbCa4bQEgiQCJBFjob7JLXwFSie+wgc9W/8hZHYPFiwOkiTuLAaxJAH4bT01C0+pB/oYvIQtWnK5ia/ww4vaXDhJADrGdC3UEfXSVZSxjTL2w25bTGsw1vE+5/3aXgvF+7cSxfjbGU90cr0+H/TE2Mu0+eIIBBMgaT4qdLDtbBdc8th4r6l3W8XooAkzz35Dp1P7K/jeOn/ALJf8X6JZctfiix9YuJnw/gfeyqLuX30CkBspBt7keC9Ex3ZW2ZsF1rCOSsceoCqMcwuOL3logkz0VVWHaArnxGxqZEqLKjZ+Yj90UcM8hrXcxws8EGeqnlnZtlN5gb3PNLKVQiD1hbj+ra2kxz4b3R4lZvLinA1eO6ZBtFjL6JRmWYEyG2Cvr1jUvtsl+JpLy3pGtOwLDiXLV5YLBZrCU4KfYStCpiVIWQ+DgAofGCWVsbAS/8AuQ5p2xaGZqKt1ZNDlZUDlKZsWxS+so5niP8ASY3SxNxqS7byTpuUhJ+0lHhc0ajhGugvpK0eN/LZDM9CCn6Kyme8JJA2iJCiKrDDQL303J6xaP1XzXGYDSC2/eLQLaiN1pEI/Eg6k+k/RTfUbAgHmd9+aofiHE3LfDX6C2ii0uJjlPKPv9guOLXOnmfQH0n2U+K9mxHU8ulv8qtuHcCOIgTo6SRYf7eUrlJzd3E2OnhqRe3RGjiZeBrM89vY/uuSNzMdARp+64ag2BJ8p5a+CqNbbw5eQR4oFkwN+L1Ejw1nZWB8derYM33BuEL8Y6RO0SojE9COojn7JXEIeMWQO/Bbvy8/5SrNMsEF9Gx1NP8A/P7fREf1IJmQDbvQQR56ETsUNVrltxf/AB7KU8aaplIyKMJg3PY2XjhPeAuS0kxfYTF7Xsj8typlSWvcHFt2t4GfLIn8Ug72E28khxOOcWTLSZHACeGOIz7Di0voLKlr38RggciJk7GTOkxy1RUElRJybY9xruF3w2kPDHcIvIJ4u7cjw91xzw2BttzJ3PilOBcQGviJmxtBsPSSf+PgjaVIRxF5dJjiaRw7236fejrXQrtlvxCenh+645/rsF98NvX32KtosA28eaYFFuHozv8ARcNGJufZWhw2/ZQ3H2ERTgpHQ26FcqUb6DVFjEADSd4O08iN0LTN5mBrw63XIJKjSba0OlMsa81KjBbha0ARNzuT1S4OIc2IkH6oongJPPyWfyr+M04Oxw0gCEHiXIT+uVNfGBeb2a+gpjlaMTCUHGBDPxya6CtjHMsygapB/d+qAzjH2KzX9f1+iFgej9XLqhxrnxFayBMhZntdSngdymfK8Rpt7J9WxjRukuJxPxeJkEh3LWRpCphmozQs42jD/FLj3RJPr4+Cl8UPBlsu0nXXnsPFW1mhp5HSOuhsinTwggQHTIBAu2Js3odFtZCPQsc117ARrMHfkptMm/E7whvoia9SmOrzGsn6fduqFDzE/KLwTudgNkLGJ/CIvAA2McvHUiRt5KdVnE0EybwSS43HQbEEH1VTQZ1n6GxuI2up03ADr9x4ckxxU/BTFuE3kwR0kDfz5BV4jCOGhDuhEH2n7lGsqx7g7i19+sWX1S7iba+Gs+yKTFbAvgmIJAPTXfc7aLhoN/3HzjS+3+BKJI9Omg+4VD6ljy8vH0tsnpC2ymuxjRBa3xku9L3PqhhSadoF7eVgZ00P3ZFcBN2ietiRfY/h0/ypYh7aIBJBgXDCdIvM/MddosBB1Qo7oAzXKgwUy6LkkiwiGgW14TJ+pVOApTAAM6Nnh08Ha/KbjcAbphjMQyvRNTvBwdckA90COL0trtPRCtwDmUmVYMODuImWljmzAAF+V72cCQ3VBpLoS/Y0p4JjmRHDUJIa4WmZJPPUGSNxCUVcFwkkTpcwAbkWm4Lrg3AOsaSmuGqv+A/hfwuFN4c1xExJAAI24SDJ5HkEry7E1GUi1xubHQcyTwzMAuDdI1uuasKLGE6E6WAMg899B5+SvDj/AIA/RVMc10TruQInyHl6q5uDkd14B6iB0gifsIUdZAV234rcj1UiTE6t5qGJZUZ8zCQbAi4PmP1VVJ/5CdbtOhNvI79V1HdheKc0yR4ciBtI5oSlXINhPRV1qpLj+FxPELW63+wpU6gkyIPpCNHDHD4kO4YEd4X19Vdn1g0zMgoLB0ZeB1mU5zjCghoH5bqOfcaNGHsxWLzItS6tnpTfMst1WXzDBkLzHFro1t2FNz3YlQxGcADVZurRcTCi/Ckayl42K50EZjnfFYeqT/1JV1bCIb4RVVFJCOVn7HrYoNSLH51FgUrzPNiTwtVuUZfxGXLJzb6NHBF1F1SprMJ3luG4CCr8Phg0aIgMTxtOxXRj+1WADKheND3gIO8zG3L0StjXO5cLfw6SIky70W5zPCiqzhIBIu3xWSxbCxxk8QA0ILfHyiF62LIpx/oxTi4sVfDAcOLfx3jncm3+VdisM9haIkuuIPFOnetaPHkqnYpxHCJFM/NpJ0Jgm+w6IjANZSpl7zxyI4DBEuF+IkRy+WDbUaJ2ciD6JHFLmSIHDcu18ANvRCMqjS+m33YKNXHOquhsN3OwgRz2ED285UWjhcG3MgF0iXaGG2t+Le8SEVI5ovtMHnci7WideuoMr6rIjisfUGwII0BBBlWOxHDxsbEuGjTIaDB0aZcb7AnW14VRwFR546jiJuZu433jTz6plMDSRQ+oX2Akz0mw9tvsKQw8d55vsNSPPz/lFmq2m0hoAjlefE6ndK8TWmeQ+l/QfuucgJFlTEQIFhGm23qgDU73E67ZuwyJFrzsTJ9Lr4GSCWiBoL6REm8z+3JdNMCCbjT0gx0GknrKCOaCsA08L2F0S0fLBHeAMWiSO6CDF18MQ74bWOPdabjccJDQ2SOQEdCOkT4uAAuaQ7i4epLSDfivNvOdoWfz/HD4zHN4uIaRdpBs4EnUHXdVm6IqNs0eVU2VKbgA6A11yJJPdF7wNNInqdgMbSLQeFzxeRHdDobeYiYn0jWYXcnzBxa4lsSyCSQBMD8OpEj70XYk8TpiTIHddEtvLrX4vZdHaOqmLGO0uQdNI8RY6agc40EwiqOKLTH3tb6LhpkncuOltZ3kbzHjKpZ9z6RZBodDnC5qR+yY1cLQxLSQAyrr3e6HO6jQHXTmVmWADp7ozD1CL+9kDqLMdgi0Nd3qjRPESA19Mi3DAv8AohmUwe8HFw3mxH8aLTYPEir3Taps78xGjXdY3QNMUX1HNNPhqXB4bCeoFo6pXJRX5DKN9DHsngfiPJ0j0t/P0TbGYaT4WtpZE5HhG0mkNbZ0a9P8oqpTUMkuRbGqMbmOCWVzPAa2XouOorOZhhlnki1nn4y7vEqnFYFauvhYKAxVBQbonJNsyFfCE7Ib+hPL2K1D6YUeDwSc6GUD1DKsDNzdafCsDVhcDn7Rum1LtAOazRZsaNi2qrmvWWw2dA7pjTzAHdUUqEcbGrnJRneADgXgSd7xF5JE2ufqrf6tfMxaviz8HaJzxclRlajHN7xJBFidDcaRtr7hDVAajTYW4ryb7X5N1vO5i629ajTrgsiJHeNoA1kA21vzSfF5S9stYBwmTsSQ2I70RyG1/VejHJGXRiacXTMhSovLeHRggmYa021PPpym2pU6Zc88FMEzEusCQLan052TpmTveRxkhvKbnQXN+XsnFPDto05Frw0CJkmfLn5IOa5cfsenViyjldOg3vDiqFsOJuLknT8O3p4oHG1T9+H8ozE1Zk73KUVjJMwdbc/LVV6EoGqGdBYaknfpz8kNWp7fMdZNgPAfqZRFapNgAD9BtO3P2C42n1N9ZMzffnpPjK5BBxJknb06eWitojeJJtEa3mxm+kRH4gpupwBy2Nue505qxlPuzsSWg7fLMew9NlWC2Kz7DMDyeX+mIhuwA4RaRuba+qUVyBU+USHEEwNuXIAWT/CcLZt+ZvLvBpIsL8rW11CAxtEf1BJsCRczrHRNIk3TJ4ZomJiSD0B5FFYmgOAtMAzrcGWDhNv/AIknS8aIXD0SZIEgXLhEAEho97eYTjHghw1HEWkmTcPYDaOZcR6LloW7ET6c8rQBrIEWgjW0+vPQYsm99CNB4xG26YvZE66cMx+LWNxrCHcY8Yi3KI/7f2TTQ6AXN++RVlJxGnoiKtPvQdPLSffVV8VwDsI2sNYPMXN/2tJjoLw9QG419PvdaXJaLKrviQBUHzf7hs7x/ZZhrYjy0879dxKOwGKdReHCeo5tP3KScVKNMZWnaN8xdqmyixwLWuBkOEhD4qvAWK+OjQtgOLekmLRuJxCWVnSpTmUURbimpDjnwtJiKdlmszpEqEpD0hX8WSivhqvD4Ugph8Los8rGK6tMqoOcNyj3CyGeFZ4qHuwnBY14Oqf4PMzus9hmJnh2ruCYjlRo6GOJ3TClWlZ3DGE5wb0Ph9C/IMWOKM/qidSUPTZZQrCEso5IrTCpRYXTMmOZQXaGpD2sH4RPTvdPKfNX5NVl9hMAlKMfV46jz1N/CRAGoJ/VbPAh3NmfyZbUQLEHYXv6nl7D/AuHVbAJOtvKTp6fqi6zYnkOW22nt9mRCySNgNP4t4+q3sigdlPfnfyEmJHj9wrW0/b9b/T9FYaZ8DoOQ+UC/KP0KlRYA2JjkL3B1FtO6eWnoniBg4JM6CAQSQZMmPXve3NdYO6wad48uV99IV7qViby49LgGdB4bLtGncA6z6GL2G4j2VoikajCGuJieJu3QSZ5QVLHYE1YLdQ0knY6Q2254jHNWYinZ4/MJttwkiOu2/JEZZXILCBM2ImCZtadwQD4gISkSkBYLAVXNJZJ/MPCDsebel0RnlBzGUyb9xnnD3C/oEdlGGdTe5lPjN44uAhogTZxdO+oG4InRd7ZUPh/DZJMUyZ6h0n76pedySFoUYiie83h1Mi1wYmYB8UE5skaXkHpO/hf6pqQS0Eflnz5j/kbIOrTBkAG3e02MW9eK/horLaGBqrIgECdTc3nSb6R4QqvhyOul/8AP3KM4Drfibe4uOEAzb9eniomnAtMRPWAYv8A7hJBH8KMikQdrS3ukaerSI9RZEuFvpyM8hsvqwBGxuSTy1gRyOvkORUjThsHeY5jT20SXsejV9l3k4b/AKT7Ekf9qqxzir+zVsORzA/+9RU4x687yHTL4XaErwV1jF9VqLlOqFlVs0WQxVKyQ4uiJWhxFUQkOOfdFwAAildEcChRuUb8LxUhkJw9U1HIMYm6uFVbJNCOaQdhKiPbXSqm5fOqqNkXNjtuKhH4PMLrFYrMiwXX2S56yobG42Ri2cnZ6xgsZZRxmMEJBgMf3UJmWNIuLhWbVHI1PZ+qHOqAAF3Da94m8D2nr1QVU99zTrxOm8z3j/CWdjc44K4JHFxd2Nbm0x0k6XuQJlP89wvA8OvtOhgH5bi02I5WF7rR47VUiOXUrYBXp6CNevS/Fy09+qg2j/m8zGvt77wrg2SI1giB0Lob9PXzVYcPL3O+2mhWgWyFJu9rGBpsNYJuBJ9TO0yqtaTLBAjS9u7fxEmB0kdV2iYuRcgBvK0CT5gSVZQpkgG2vOZDYBPMgmfXoYKCUV2FoA0gSddYAPnLlLDtkt6Ez6DS3X36InFUu+bWEN8JcTY+Xt1UaLQHti9jz5Wgq0ehWSbQBE6/Ny08vA7IfDUi0RoQ4jr836QfRH0zqYgy431jnHSPUqFQQ53IjTkdbefNK2I0F1qneY890vAg6AEk8R1idunuqO1gaRQ4QY4KsXn8n68Wlr8ke2q0UKfGYjeOKNYtB5bc0s7QOFTge0ktDeEaQBJOg6yPIKcf5IFOivBUwWegnxBPpaJ69EGe6WuOhlunp7gfdkVhKhAn/bB8A6R03+7FR+FxU3iWktcSBvIMxPWN+SumACDIdBJgwNdtRr5jyVOJ+Ykd0SLxaJtfy+wiKbpI5OHCOUkQ06bHitt9RqhI20sdfTwsD5ITDFkKQ71h8xIgdfw+BV1c3a0TAHCAYkXkif8AqJjxX1FlrESYnUQLXkDwvsmOS4Jz4dExoLXPnaADJP1UG6Kt0rNBlmFFNhk3AA6GJnw73EI6eST5nViVocaeFgbpA08b/wA+awXaLFkTCwZnydFsSqIPi8cBugm5pfVI8TVJ1KBY5wdIUq4lVbNi7FyhieIpWzFGEyyxvFdSyZNFYxCsLh7ph8FTwtG6Yf06jGQ7PIa7yCrsLVJXMW1QpKs57ME0xuyoq61WEC7FQq6lZztknI6NgWd1jwFZnDYl1Nwc0wR9wtNjMM94hLP7E+VeE4pbKJN9Gn7O9pviDhNnDbn1C0tKtxLGZX2dc0h15W0yzCkASjyTeiqg6CaGD308LLfZSxuJoQ50uZ84dYcN+EWiG93ygrJioAFZhOJ7wKYk84kCbSbFVhPgTnj5DLHYR1KD+GJnkSAQ0kbgGesoR7TE7GAOQnqLE6mOXgtjXwTqzSDwtMQY0MGTAm409CQkeNyh1My2ABsSY7xMDi0sIs78xuVuhkUkZZJxdMDbUgQPAjaYABE+ZkCfHadBjS7u6CBewtMxO0AWPLyQ7qZE2I01mbmJn7vIVZeNREEk2m0udIv09p5J6O5IucCAZDpLgYvzAHuicK8Go214dfTaZ1tqVRiawcAJlx4CSDuSHERpv6t8VXg6VRzxIi1i427297+aonoVyQU6sA54iQYjkT8u3nuoMJcRveLadeiufQawhzrydXWaRP5dTr4XUcZmDWRoJDpOl2mYAG0WStpdgVy6Ku0GMaxhbPdiB5fzY+SCyLM2VKRpv025x3nE+UArLdoM4+IeEGQDrzBC5kVQ8VvubLzsnkP5E0bY4vwpm7OWPA7rgRuDMnUSI1ieirosqU3FzQ115JabWERt7IvAVzqeZPrFvb3KYNxgaQTpIJG2t7LUvKiyD8WX0YnhLHQQ4RcEDkZF9tr+KuxHFJcGnrb0IG1oWmxdShxgjhbIiQYg6RY2EtnzQtXG4VzREgxoSfMGXQDynorfNFkXjkvoFwGVlzSXACGzAuSINp0bY7+EXtrctYGNmIOkbAcgPKfPdIz2hptAbSvH4ogcJnux5jlcTbQFYTGSNVky5fotjxN7kX5nUkFed9pn6rb42tZYDtU6xWWzVQg45U20ktwteSnVJsoN2DorZSvC1OVYWAlWBw0uC1+Aw0ALPkRWDLsFhN0w+EvmmAof1K6EaRzZ5jjezzwbCUDVy17fwFewVsK07JfXwjTaFOcH9MdRieV0MKS4AtPotLRyMcGmy0NXK2DQKw04bCOKN9iTil0YN2EAcQbInC4VsovOcPqVlHZw5j4ibocd0PGqPR8vy1rgiq2V8IslvZvMi4Cye4zMHPqMw9IBrnwC92wPKFqUKRPmZ+jgKlaqKTQZ+g3JOwC3+AyynhmWI4o7xJgC3zGdN/Kw62ZfgqWEZDAS513PMS49eQF7f5XkH/jB2prPBoUzwUuItqbPqEWgxowXtvvyTpexW/s1efdtGkmnhnTeHVR7hnTr0tqoZT2oeBwVHFzCSXEyXEu1knUffQ+Pdm8cflWuo106k10dSmtnpFDPaADjxhpjUzHeYSe7pAu3TWOYK+zjNsM0Fxc2f/beWyBHEBcTqS2ZIu3mvOqldJczxFiqLO07Iy8aJ7ZhcRRYDx1QIhtuFtywEi0SQCL+WoCUZnmtMu7kz3Z5wAw8Jdzs8eQXh1HFONUXOv11XpGUDuhGXkehYeMk9j7MMwNSAJAbBF50sP0SHOKjiLnn+6a8NknzZ1lmnklLs0qCjpGbN3LX9nsFABKSZPgw50lbbBUgBZRXY4xpugIPH42Au1qkBZnO8SYKpZzZRmGcXiVQ3MJGqVtoTcqzgDdEyk0Jxsa4fEEGVqspx0hYZtWyZ5HjCHQllI7jRta1SQsp2locTCtA18hA42mCDKWw0eV0gWuI5FaPLqkhfVsvHxTomdDAgRC5v7F4jfJaGi0zBAS7KqIARuIfZRb2USooxuNgJT/deqW9osaWgrE/3lyrHonJn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ttps://upload.wikimedia.org/wikipedia/commons/1/11/Lycaenidae_-_Polyommatus_bellargus_-_fem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86" y="3808964"/>
            <a:ext cx="3306998" cy="248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discoverlife.org/IM/I_JSA/0017/mx/Lycaenidae,I_JSA1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838788"/>
            <a:ext cx="2310979" cy="218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2/22/Nymphalidae_-_Apaturina_erminea_papua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57" y="911565"/>
            <a:ext cx="2792286" cy="209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upload.wikimedia.org/wikipedia/commons/9/97/Nymphalidae_-_Morpho_amathon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26" y="4071596"/>
            <a:ext cx="3510173" cy="263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77097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509" y="-893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1496" y="7063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6541" y="7063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21496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209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696" y="3581400"/>
            <a:ext cx="9144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60825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35814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3109" y="357247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 descr="https://upload.wikimedia.org/wikipedia/commons/1/15/Grammodes_geometrica_mo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7424" r="10628" b="11437"/>
          <a:stretch/>
        </p:blipFill>
        <p:spPr bwMode="auto">
          <a:xfrm>
            <a:off x="89509" y="930393"/>
            <a:ext cx="2753083" cy="159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ugguide.net/images/raw/8HO/HIH/8HOHIHAH5HDH7HBHSL1H8HVH0L6ZXHFHEHFH4LBZ5LPZRLPZ8LPZQLTHIHEZ4H4Z0LAHLLAH8H6ZG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71" y="761999"/>
            <a:ext cx="2000250" cy="266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rlegrain.be/0nyungwe/nuit/noctuidae/amphipyrinae/IMG_50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933706"/>
            <a:ext cx="2965450" cy="200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itro.biosci.arizona.edu/zeeb/butterflies/figs/moths/Thyatiridae/T_mexicana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9" y="4419600"/>
            <a:ext cx="2792896" cy="230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dtools.org/id/leps/tortai/images/families/lymantriidae_siz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94" y="4495800"/>
            <a:ext cx="2234427" cy="223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wikimedia.org/wikipedia/commons/2/20/Avatha_bubo_(Noctuidae_Catocalinae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13118"/>
            <a:ext cx="2827747" cy="188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48599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79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2671" y="3482612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33528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-762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98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AutoShape 2" descr="data:image/jpeg;base64,/9j/4AAQSkZJRgABAQAAAQABAAD/2wCEAAkGBxQQEhIUExQVFhUWGRgYGBgWFhgaHBccHhYZFxgXGhcaHCggGh8lGxoYJDIhJSkrLi4uGCAzODMsNyguLisBCgoKDg0OGhAQGywkICQsLCwtLCwsLCwsLCwsLCwsLCwsLCwsLCwsLCwsLCwsLCwsLCwsLCwsLCwsLCwsLCwsLP/AABEIAQ4AugMBIgACEQEDEQH/xAAcAAEAAgMBAQEAAAAAAAAAAAAABgcDBAUCAQj/xABAEAABAwIDBQUFBgUEAgMBAAABAAIRAyEEEjEFBkFRYSJxgZHwBxMyobEUQlKCwdEjYpLh8UNyorIzcyVjgxX/xAAYAQEBAQEBAAAAAAAAAAAAAAAAAgEDBP/EACcRAQEAAgEEAQMEAwAAAAAAAAABAhEDEiExQVETgbEEIjKRYaHw/9oADAMBAAIRAxEAPwC8UREGrtGo9jC9jS8tE5B98cQOvJYNj7apYqmHscBfKWuIDmu/CRz+q6Kq/wBoG7lSnVfiKbZpPOZ+QQWOi7iBwmTm5kzzM267umEmXarQRQLdDfZmRlHFPPvQ7I15B7QgZS48DJieinqpFxs8iIiMEREBERAREQEREBEXO23tmlhKZfUImOywEZnnQADvKNk23cRXbTaXPcGtGpcQAPErg7R3vosyto/x6j4DW0+ptJ/TXwuoBvHvO/HlrQ0sAtkkkZpubfEYgAcLqWbg7uVKJNesMriMrGEXaCQS4/hNojWNVO/UdeiYzeX9Jhhs2UZhBgTeb8VlRFTjRERAREQEREFTb+bB+x1RXDz7uq+bj4HfEGzwGsd2vOSezveB+I97SqOzFkFjnEZiDILTpMRrGhXQ37pH7LVIkzDSNR2nAZonUcOHSYVXbrYz7Ni6DwYAfldB1DuyZXG5TDLT2YYfU478xeyIi7PGIi5tHbdJ1avSzQaAYXuJAaC6TE9AL96GnSRR7Gb64OkY96HH+QF3z0+a1B7QsHzqDvZ/dZuOn0c9b0liLjbO3owlcwysyeTjlP8AyifBdkLU5Y3HzBEREtXaePZh6T6r/haJ6ngAOpKpXaONfj8S98Evd8DQbtaNAO79ZU89qOMy0qdPgS5x8BAHm4+S4/sr2NnqVMS9oIYMjJE9ow5x8BHmueWX7umPVx4THj+ok+6O6TcIfevdmquaAbQGTdwFzmM8VKURXJp5rbbuiIi1giIgIiICIiDX2hhRWpVKZ0e0t7pFj4G6oXbWHNKo8GQ4Ge4g3+YK/QSqv2m7O93V94BZwzW5yM4/X864807b+Hr/AEmesun5WZUxTKdPO9wa0AEkmAFGnbexGNafsNPKwGDVqwAT/KL2HGxPCAuZToHa2KAzzg8OGtc24FR2UzEXN+MiALfFKlu3NpswVAvgWhrGCwLo7LeggT0AK6eXHUw/zfwhO8m0sfs8NfWxNNxdZrGak/eOU0wIHMn6qBYnFVa7nOcQzOS51xLjM5nRx+i5e8m8dTE4o9ovc45SeA17LBwA/TxPK+01KjjDiCFlmnaZ9Xqf0lBysBc7zJ/dY37Tpxp8rLh0mOfHvHF0c1uVQHCDouWWNtmnpw5Zq3JtsqB3wT+nzXe3Z35r4I5H9un+EyY6g8FCjgTENeQOS8nCvAhpF+JJsumPZy5OTqnfwt5u+b62IpVsj/c0Wlz207iXAsBedBE8dIU92TtalimB9NwMi7ZGZveOCpj2Xb0uwlR1GsBkdlD+YgQKgPFvMdSddZ3v0zD0HMrU3mligOx7sA5gOL28om/nIELe881wsw5MtYzX+3G9plV1fGU6DASQGNAHFzjIHzHkrE2FsxuFoU6Lfui5/E7VzvEyoVuC77biq2Kqx71gaAI4kFmccjDC2OpViLMJu3I58tScc9fkREXR5xERAREQEREBERAUZ9oWHDsHUeRJpwR+Yhh8Lz4BSZRP2isFShQo5i01a7G2vNnEyOQse8BZZLNVWFsyliE7A3xOCYyk2mA2QXvnMXuIEkjgBYQOA5rY343nGMaGUmuGQG+uZzgBboINzGvBZt/N0m0HitTLRTqP7TCYLXXJy82m9uBPLSFbSxHumZjAEjpq7LpqYme4dFzwufVdvTy5cVxlxndyMJgKDPicc3EMGZ3iTYeC6mDZh8stpVHdf8L1hMM92UF5A6dbESP6bzYG97dOns/siwPO9zobE2Gk2Cuye3mmWnKxApCIp1Gz64rSqFvJ3jH7qQYrAwAA069qXTI+Ik9YlcGs7KdRaNeNrg+fjdZMY6Tkvw+AjqgZxkeK+m8zr6C9ZT0VSMue2ntIuY+g5oMgyY4iR5juUu2Ns2ri8SWMdmsBJkhjRGp5CIHcAow8mmJ1E3HDpY2U49nm1BSxVN09mtFM8jmjIevaAE/znmo5MOrUdOHl+nuz4SLbmHGzMXg8QHEUXBtCpHRp7ThxBAaemRT8GVHPaFg/e4GtDZc3K4dIcA4/0F3gSursHEmrhqFRwAL6bHEDS7Rp0VySdo4W2zdb6Ii1IiIgIiICIiAiIgKKb8Oy1NnnJmjEsEwTANo8dfyqVqLbfpvrbQwVJoOSmHV3ngIcA0nrYgD+Y8kbjdVF/aZtInEe7H3GAAfzO7RvwkZfJQLAYAOOeoczpb8RkDifmJ813d6awrYnEkm5qOA8CWjha30XPYSABMiMvmC36T81isu3Z2Nn4YRJsLDS8lsgDrBC7dCkC3Twi5McDpxjvXFwWMDSHRJEkTJLi50utMWGn+0ju38ES3NaQXODAHwWwQ0kZtbueZWVkjU2jWDM4JAhriZ4RcSe6VX9HFA9oQZsY4EtjXqMxhSTeGqyo573seabDnblv7wMhpJkxlzAXgzmN1G/tIqVGUGsZTc0ulgcDlJ7UZpiCS4gTabpGuhh2SB5D638OCzNpz0XnZzi6mXNAOYEzymw04zC3Ws04D62uCqY1nYeQeIK87HJpDLPaHwnqPhnyt3dV0LC8+RstZgFoGmv/K/yKxuK79pVxWwFSpo1+Hc/uBp5lg3DM4DD9rNZ0HkA9wA8NPBYtmUfe7KYyJLsNljmfd5YsvPs7xLX4JjWgfw3PYY4nMXT4hwPitZfGkmRERIiIgIiICIiAiIgLBjK4p031D91pd5AlZnOgSbBQ/erevDGjWo06ofUi+S4AkZpdppwWVuONtVZimZ6r3GQZg3IuBqRxM8ehW/g8MCIk/dGv4rOFuF/nK59AzBM8z+aZXY2eJiY/wAFp+Rt0XPG16OWRjbgnQ+KrwNb8eyHnUW1+q+Y4PYC0vFQODhbKHmRABfFgQWmDwXZwzTmHQ6E6dkzf7wvxXK27Wyx0OctOrvdhxOcjnlpjuPBVK4dLh4/Dx72zi8mC7NlZTh4dIa4F2UB1MGQdZvBB5VGmDUot7TcpdDMzXF2Yte8m3ZEODmz8QkDS/Ro0hndLj8BdmbcGCHGBYtBe0mInTgubisOKTauUNDRNMvDjGbMKQzn44FjyImxMqh2sO5rBAaXEySfhbJOeGiP5hHSFmFcjSnEcnnp07lpYboABmdECwbIDY6Wgdy2wLm3FNnS+ntTYieTjHEclrPBEnj38O7xNluBvrzXmq3su7uPmpytdePGLi3HxIqYKjH3BkP5dD4tyn8y39lbKp4b3vuwQKlQ1C3g0kAEN5AkTHU8LKvNyN66WCoAVswa82LRMESDI10A8lY+zdp0cS3NRqNeP5Tp3jUeKqVzzxsrbREWoEREBERAREQFz9t7Yp4OmalU20AGrjrAC3MTXFNrnuMBoJJ7lTm1NpO2ljabT8DqjaYHANLhbyuTzHRTllp14+Pq3fUa2+W9VXEu7bnU6TgHMZMAtPwuMfFPM/JcTZJGSs9pmGxI6mf0X6Efg6bg0FjCG2aC0GByFrKtvai8CoGiwFNogaCXOm3dHkueWF3vbvhzzp6Jj90Io8vDToIldrBVIEz9f9t/+K4mHEAefH5c/wCy62GMAWJFtNL6Hhyv3Ko553bp+/DA8nSOJBbpAN+vje6jW1MS0xmzuMAPiJIDRUryRoYa3oIXSxdSGkWLtb69k5p5Oggaa20Ua2lUORwhwlga3sglznQ7XTV940kWVOb6cQR7zNBeMwJpkwXguMAgQ4gPAtoCFr4xwDmta2nLi5xc7R4H8ZpLOEte2AReV7LW+87JbAdJLSGghpo02gt1YXGSTOpHIrntpk5Z0d7rMB8TTlEkSDAIpAkiwDwDZal09mPABjMWmC0k3LM2WTHdHzXYpt/v68Fx8FJLQfizAniTLyC2RY3ObwXbYZ7vrwn1zRr0R69erI9sgjmI+o/Ve0cpyjphdNRlE1MMQ0EkOkBoJ0kGBrx+S8bu16ja7G0XVG1CYblBmTwI4jnNl3dwquWvROn8QNM9ZZ671dKicdt3K63n6ZcdbRzYW83vXuo12e6rMOU9oFrj04gnUDqL3UjUO9oWzBkbimtk0yBVA1fTJjhxaSCDwus+6W8PvYo1HZnR2H/jESAeseccwYuZd9Vxy4949eKVIiK3EREQF8JX1cXeTbjMMwtzRVc05AG5oOgJHASjZN3URf2j7y5ab6LDGgcTYmbgAaxb5KLezzDGtjaOW4p5nuJHIR5y4eazYHYtXa1dwLnNYwZ31XNzZnGIE2B7OhHAKzt3d3aOCZlpiXXzPI7Tpj5WFui4Yy5ZbezPkxww6I66qb2nOnEP/wDzHhA/dWyqk9pYnEVfyf8ARq65eHl4/KJUuHWPoSO666dAW0HDUEgWie65kLmtN5NtPC0j6fNbtF5bYTPCLx4TBA1kLIvKvGKqiQD2xJNoAMNnv1gxxjquE6sQ4RAPZvwZJohrwRcGRc8z3rq7ReTmJdIykSW3MubAtYktEzykLg4twzgnLZ1Qxw+AEXGvQcCOq1L6whsyZ/8AGZLLyBTaJIBzXa63esbqd8jTOQOLZkOLQ8MFNwAuSGnjx6mMlYXM6lzSe2DN2e8Otxma4x4cb46TS4NAuA13CXAOLDN4JzOg9A9ayN/CC/GJIaL2iqJDT/ta2Se5dxnhHRcbZlKGiLWJ4nKCHNLCY1cYPiF2wLn161Qr2vDtPn+9lkyrw91j66rKvF73bI943/2s6/6gmfmr1VD7vCHDpVaPKoFfCYp5GPE0G1GOY8S1wLXDmCII8lSFdr8JXdQcTmpOhp8ZaR3ggjvV5qE+0Tdb7Qx1ek0ms0Nlo++0G9uLgD8lPJLrcdP03JMctXxXf3a2r9potcYzgXjjwzAcJg24EFddUzultqphnEEuIBBh1ovlcL8Dx5ZZ4K3dnY1tem2oycruYgi8EEcCCtwy3E82Exvbw2URFbi8veGgkmALkngOar+pu+dp131wSyg52WSTme1vZdkGjQdJ4QbKa7YwP2ikaZc5rXRmy2JGYEieEhbVGk1jWtaAGtAAA0AFgAps2vHLpnby+UKDabQ1gDWtAAA4ACAPJZERUgVOe0J04itzzC3l+yuNUtv0+cTVmI94ZnSA6FlXg4I8R8+gtxtKysqcPHLNiLcfu+gsJBHePDQFfCYkDTz4QLePzWNeMTYdmdCBBEzIvMXnteYWg+nBbGbUFoDRcgOAMaEzA8VvxHmeI4CfrH6LVrMnQTHz1Mx4INJrLscASW5QSAQY7MnlaHCeclesO4NIbJPZsQZuGZCQLFpsYnS1llfT7TiI1J437R0EcbrKKOYxJzaEEQAQ0s1FrZhf9VqZW5hKeVwAGhkdLkuZP3jmLb9V1WMg6LSwtMSIECBr90FrRE8SbeS3mC/BDb1CxP0KzuCw1DAJ9arFPG7rbs4n3jCfHIVfSofdoS5gn77RfWxET+WP6VfCYnJ5ERFTmj28O6dPGVadVz3scwZTljtNkmLi1zr1UJr4nF7Oqw8O7Ng8Tlqt4E6jTUWI+atdfCJU9LpjyWdr3jDgsU2sxr2ODmuEggrOo/hthuwtfPhzFF8+8pcAfxUxw7uHWwEgWxOUnoREWpEREBUnv0IxNYX+N50nmfrHmrsVNe0anGKqa/ENBzbJPhJP5VlVijTtfXkhGvPz5eHA36p68DC+N/vz1MacdRZGvhv8vnK86xobtme/msg59D8pI+iNGgnjy6RMLWWtf3XqJmZH6rNTac15EaCIDbA3PEiG34wVmpMufDRbFOiOQGtptczJH9KJ294alkAAk8ZPHQTzNgtloiV4aOPEx4CPXmsjUbA8FiqiWu8Z7uPyWZ3rzWKoJHf+tv3WKZNz6ZdXaDJ/iNBmDJzBpuNbg3V4qm/Z/TzYlkaB8i82DQ/9PRVyJGZCIi1IiIgIiICIiAiIgKpPacGPxBLHBws10H4XBsQSOIlqm2/e23YWg0MMVKpyg/hES4jroPGVTmy6hfSrTJdnD78z/hqjLKS6d8OLK4XNjY6b9x1Rto8JWLDusBeBae6J/WyygaeuhHyVIfW/ufXkfNZabdPXqxKxMuOv7xH0PmtikJHfH7n9lqKy0WwT69aLMxY2an11/VZW/v8A5WprI1emry0r0Bp64LGx8JWGuYaSeR16SfFZStXaD8re6+k8RYjlYSsq494HaT8LR97SOWoXDKYB4y/vtIve6s/cjfFuPaGPAZXAuOD41Lf1Cim6u6TMbSqB7nNFMNaxzY+KCSSDrbJbqbqOMwVbAYotcMtRplhGjoNiCeBtbkufXZlq+HeceGeF1f3T8L5ReWEwJ1i69Lq8oiIgIiICIiAiIgr32rOLjhKZJFNxcXR/uY2ZI1DXOK6G1d1aeHwFRlIEubD54nLNo5AF1lyPa3V7eGbybVJ6SWD9D5KwsMc9NpNw5onrIXLply3fT05Wzix173t+dYIcR8vytbr1IJ8FlH7evO/mtze7Z5wuIqNg9l1uoh0EeGU+K0gZmOfzvb5q54cntgv65gce8rYou0PctUnXr/Yj6LZou8b/AC1Hkqiaz09fCyytWvTN+76Rb11WZp9DjxlEMw+Xr+y+k+vXVeV6BRr44LSxTc72tHNvHS4JEHUXb5LbdA/vafFfdg4N2JrtaNXOgR93NqSOjBm7jB0WVcq2NzMJ7vC0/wCeX+B+H/iGqP8AtWe33eHbAzF7nTxytaQROsS4eSnNKmGtDWiAAAByAEAKt/apUmvQbypvPm4CR/Ssy8L4O/JPv+Fj4dsNaOQA+SyLHh3S1p5gH5LIqcRERAREQEREBERBU3tQrZsXH4KTRHUuc76EKz9l/wDhpTfsM/6hVFvrVz4zFu5HKPytDf0VubJH8Cj/AOtn/ULnhd5V6uea48P++EO9qGwxUptrtFx2H9xs13gTHiFUzXZHZT1J6XbHfyX6QxWHbVY5jxLXAgjmCqQ3u2A7C1i34oEsd+NpP1/VqrxXnlcc+HorJSdfrpfpp8v0WrTdzHq4H0WZjr+vX+VrW203/fuWWkf18tVrAyRProslJ0eu+0+K1Om1msV6JWHP6usdevlA58IvJJsPr80a+4mrPZ5wCQeB+KNfuhw73BWD7Mti5Wmu7q1s8TrUf59kdzuahe6+x3Yqq1rePaLjfKJMuMnrp1HerrwmGbSY1jBDWgAeCnzS/DMqs9pFQnHNHBtJvLi9ytNVJv8Au/8AkH8TkpwPCVPJ4d/0v8/tVm7Dfmw2HPOlTP8AwC3lyd1H5sHhj/8AUz5CF1l0ee+RERGCIiAiIgIiIKKxrzXfXyiX1a1SOjcxkz3fRXXs2q0sAaC3LDSw6tgafsRYjRV1vJSbhdpUSGgMLWOcAAAQXupvn8is4NGsX0XPCXdenny3ji+rkby7DbjKRbo8XY7keR6Hj58F10XSzbzPzztrZr6FRzXshwMOH7Hu0PVabKk/Xw5q7t8d2W42nmbArNHZP4uOU/oeCpTFUHUnljgWlpIIPAyZHrkpnbsud2RhutgGOf1Wl+/6rd018Fpp5qOHEHw/fRetmYJ1aoG02kl1gLmZsInS4leKNA1HtawSSbDxtorf3L3YGEph7wPfEX45ByHXmfDvy3faF7NzdXYIwdKDBqOu8j5NHQfMyV20RUh5eCQYMHnyVa+0HZlOlWoOZPvSKjnkmczRBudZ1juKsxVdvviy/HuA0ptpU/6nZ3fJ0KcpuOvD/JPd2ME7D4alSfGamC0xpqTbwIXUXwL6qcqIiICIiAiIgIiIK59qdKK2Fd+JlRk9xaR9SpzsXFitQpVPxMbPfFx5yuTv3sr7RhXkCX0gajbXsJIHeAsXs6xzauEaB8TCQ7xuD3EH5FTN9TrdXjiUIiKnIUP343OGNHvacNrAeD44Hrpfp5TBFlm2y6fnvH7NqYcllWm5hHMWPcdCtzZ2zauIIbRplx0LvujqSr1q0mus5oI6gH6rzRw7WTlaGzewj1op1k3qRvdDdFuDGepD6p48G93XqpSiKpNJERFo+OMXVU7v4N2Oxj6pPZFVtR/PVwYB0lvkFM9/tomhhXBph1XsA8gR2vlPmsHs72aaWHL3CHVHSAdQ1vYbPk4/mU3vdOuP7cbUrREVOQiIgIiICIiAiIg+OaCCDobKucHS/wD42LY1xccPWGXMfukHjGsWP+13GCrHXN3g2OzGUXUnyNC1w1a4aOE+I7iVlntWOWtz5dFpkSLgr6oVu/tZ+CqjBYoQP9GpwcJsPO3TTSFNUl2yzV0IiLWCIiAiIgIi4+9O2PslAuF6juywcSTxjjGv+UEV3rqHG7QoYUXYwjN49qoT3MEd5VgMaBYeryo/ubsd1Cl7yqD76oS986idAesXPVxUiWKt9QREWpEREBERAREQEREBERBzttbGpYtobUHwyWuFnNJESD6FguPsPaNXDVRhMWZP+hW4VR+E/wAw/tyLpStfHYGnXaG1GhwBBHQjQgi4PchWwi+NEDmvqAiIgIiIMWKxDaTHPeYa0FxPIASVHNh4J2Lqfba4IH+hTOjG/jPMn+/KJLVpBwhwBHI3B7wva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www.cpbr.gov.au/cpbr/WfHC/Dytiscidae/images/Cybister-tripunctatus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3" y="773432"/>
            <a:ext cx="3634187" cy="243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zin.ru/Animalia/Coleoptera/images/gyraerk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6954" y="374290"/>
            <a:ext cx="2412908" cy="325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zin.ru/Animalia/Coleoptera/images/h_800/enochrus_caspi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8766" y="3528495"/>
            <a:ext cx="2443756" cy="380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zin.ru/Animalia/Coleoptera/images/foto/margarinotus_niponic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08" y="3564788"/>
            <a:ext cx="2570034" cy="310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11533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-28665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101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2671" y="333799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33799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-762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102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098" name="Picture 2" descr="http://www.photomacrography.net/forum/userpix/569_img01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0221"/>
            <a:ext cx="3810000" cy="197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nsects.ummz.lsa.umich.edu/~ethanbr/aim/Images/Coleoptera/gyrinidae/dineutu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1320"/>
            <a:ext cx="4016740" cy="239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2.staticflickr.com/8/7267/8160965402_bf35fdc853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47130"/>
            <a:ext cx="3834104" cy="242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yrmecos.net/wp-content/uploads/2008/03/hololept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57455"/>
            <a:ext cx="3810000" cy="253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63835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6019" y="-893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5968" y="7063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7156" y="7063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96209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696" y="3581400"/>
            <a:ext cx="9144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33249" y="360825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6272" y="35814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57581" y="357247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432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insects.ummz.lsa.umich.edu/images/Coleoptera/lampyrida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1994" r="16114" b="14498"/>
          <a:stretch/>
        </p:blipFill>
        <p:spPr bwMode="auto">
          <a:xfrm>
            <a:off x="245102" y="1676399"/>
            <a:ext cx="2246245" cy="172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rm4.staticflickr.com/3305/3568835800_00247f34e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20832" r="20658" b="12808"/>
          <a:stretch/>
        </p:blipFill>
        <p:spPr bwMode="auto">
          <a:xfrm>
            <a:off x="169537" y="4544840"/>
            <a:ext cx="2397374" cy="155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3.staticflickr.com/7/6203/6076659327_88c362e7dd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6272" y="4302531"/>
            <a:ext cx="2779859" cy="164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zin.ru/Animalia/Coleoptera/images/cantfus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8460"/>
            <a:ext cx="2101569" cy="26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kerbtier.de/Pages/Fotos/FotoLargeN/Cantharidae/Cantharis-pellucida-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38459"/>
            <a:ext cx="1653315" cy="266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cirrusimage.com/Beetles/trypherus_775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10519" r="5534" b="14016"/>
          <a:stretch/>
        </p:blipFill>
        <p:spPr bwMode="auto">
          <a:xfrm>
            <a:off x="6380922" y="4648200"/>
            <a:ext cx="2587594" cy="178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69739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13372" y="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-3514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-3514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3128" y="32766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32766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8283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.thaibugs.com/wp-content/gallery/chrysomelidae/Cassida%20circumda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41722" r="21211" b="16557"/>
          <a:stretch/>
        </p:blipFill>
        <p:spPr bwMode="auto">
          <a:xfrm>
            <a:off x="310191" y="833011"/>
            <a:ext cx="2181850" cy="193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arm1.static.flickr.com/162/332051581_283c6996b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10906" r="15178" b="11681"/>
          <a:stretch/>
        </p:blipFill>
        <p:spPr bwMode="auto">
          <a:xfrm>
            <a:off x="1401116" y="3810000"/>
            <a:ext cx="2948728" cy="260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zin.ru/animalia/coleoptera/images/chirenk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97" y="833011"/>
            <a:ext cx="2511806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zin.ru/animalia/coleoptera/images/h_800/calvia_decemgutta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8200"/>
            <a:ext cx="2121238" cy="228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farm1.static.flickr.com/97/256020115_435b59f0b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9" y="4112024"/>
            <a:ext cx="3904561" cy="253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27112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1: Identification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2: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Traditional- Slides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part is simple: Just answer the questions.  Make sure you’re on the correct line on your answer sheet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67000"/>
            <a:ext cx="86106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116. Order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117. How do these insects attract each other for mating?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118. Can these insects fly well?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119. What do these insects generally feed on as adults?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120. What do these insects do during the day?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arthropodafotos.de/pictures/48_mega/DCSF9764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02611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900922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121. Order of insects A and B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122. Family of insect A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123. Family of insect B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124. How does insect A hold its wings while resting?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125. In what season does insect B mate?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126. List at least three animals that prey on insect A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127. Describe the forelegs of both insects.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hughvandervoort.com/wp-content/uploads/2013/07/Viceroy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9895" r="17671" b="14258"/>
          <a:stretch/>
        </p:blipFill>
        <p:spPr bwMode="auto">
          <a:xfrm>
            <a:off x="152400" y="512286"/>
            <a:ext cx="4297017" cy="26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gpnc.org/images/jpegs/animals/monarch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4252722" cy="21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                                                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84171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8991600" cy="48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128. Order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129. Family (common &amp; scientific)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130. Describe the way these insects move.  Do they jump or hop?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131. Do most of these insects have wings?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132. What liquid do these insects secrete from their anus?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133. What is the name of the structure circled in the diagram?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134. Define parthenogenesis and explain how it relates to this group of insects.</a:t>
            </a:r>
          </a:p>
        </p:txBody>
      </p:sp>
      <p:pic>
        <p:nvPicPr>
          <p:cNvPr id="9218" name="Picture 2" descr="https://encrypted-tbn3.gstatic.com/images?q=tbn:ANd9GcRlW7nHzTMtjn06OqxXAPyE-JoMybGVG5yXlPtOKsSYdm0uale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/>
          <a:stretch/>
        </p:blipFill>
        <p:spPr bwMode="auto">
          <a:xfrm>
            <a:off x="5363818" y="146732"/>
            <a:ext cx="3703982" cy="24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3.bp.blogspot.com/-vFp6yVeAW0c/UslYJvWTT_I/AAAAAAAAET4/wqNJHGXdbE8/s1600/aphid-cornicles-525x295-cust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27450" r="53819" b="18784"/>
          <a:stretch/>
        </p:blipFill>
        <p:spPr bwMode="auto">
          <a:xfrm>
            <a:off x="410818" y="123541"/>
            <a:ext cx="2027582" cy="15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0403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SuicfXUo3sPvsj5PAYVqeN9GWQ38RffEgZt9p4h5Jak7iCLzyAB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r="17206"/>
          <a:stretch/>
        </p:blipFill>
        <p:spPr bwMode="auto">
          <a:xfrm>
            <a:off x="977153" y="211491"/>
            <a:ext cx="2026024" cy="244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648" y="211491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0" y="211491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8" name="Picture 4" descr="http://www.nhm.ac.uk/resources-rx/images/1014/campodea-fragilis-diplura_9676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8659" r="16062" b="7012"/>
          <a:stretch/>
        </p:blipFill>
        <p:spPr bwMode="auto">
          <a:xfrm rot="5400000">
            <a:off x="3358344" y="812485"/>
            <a:ext cx="2940540" cy="162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89982" y="225724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30" name="Picture 6" descr="http://taxonomy.zoology.gla.ac.uk/ToL/Phthiraptera/picts/haematopinus-eurysternu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1" y="225724"/>
            <a:ext cx="2381240" cy="266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2766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12394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965" y="3657600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32" name="Picture 8" descr="http://hilo.hawaii.edu/uhh/faculty/tsutsumi/images/mallophaga_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66565"/>
            <a:ext cx="24955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iscoverlife.org/IM/I_NAT/0020/320/Trichodectes_canis,I_NAT207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14886" r="15178" b="15006"/>
          <a:stretch/>
        </p:blipFill>
        <p:spPr bwMode="auto">
          <a:xfrm rot="16200000">
            <a:off x="3566954" y="4372007"/>
            <a:ext cx="2614308" cy="152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283990" y="3608259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53471" y="3505200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36" name="Picture 12" descr="https://encrypted-tbn1.gstatic.com/images?q=tbn:ANd9GcQbDq5vrtHGwZrzZVTA6ikAuNgprP2UqA6hqXXDwjgQvQ2QPZr7rQ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10092" r="24951" b="21632"/>
          <a:stretch/>
        </p:blipFill>
        <p:spPr bwMode="auto">
          <a:xfrm>
            <a:off x="6674268" y="3878011"/>
            <a:ext cx="2349083" cy="244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30240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0"/>
            <a:ext cx="5105400" cy="685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135. Order (common and scientific)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136. Explain the joke behind the cartoon above.  Why is it funny?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137. What are the front legs of this insect adapted for?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138. Describe the cerci of insects in this group.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139. What is the difference between a male member of this order and a female member of this order?</a:t>
            </a:r>
          </a:p>
        </p:txBody>
      </p:sp>
      <p:pic>
        <p:nvPicPr>
          <p:cNvPr id="10244" name="Picture 4" descr="https://s3.amazonaws.com/lowres.cartoonstock.com/marriage-relationships-mantis-insect-wife-cockroach-headless-pfon282_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6" y="71437"/>
            <a:ext cx="4045364" cy="35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upload.wikimedia.org/wikipedia/commons/d/d3/Large_brown_mantid_whi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22643" r="12311"/>
          <a:stretch/>
        </p:blipFill>
        <p:spPr bwMode="auto">
          <a:xfrm>
            <a:off x="172140" y="4104486"/>
            <a:ext cx="3733800" cy="24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1783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76200"/>
            <a:ext cx="6477000" cy="71548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140. Order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141. Family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142. These insects are sessile.  What does sessile mean?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143. Where do these insects live?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144. What color do these insects turn when crushed?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145. How many generations do these insects produce each year?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146. How many instars does the female experience? Male?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147. Do these insects have legs? If so, how many?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148. Do males in this family have wings?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ata:image/jpeg;base64,/9j/4AAQSkZJRgABAQAAAQABAAD/2wCEAAkGBxQTEhUUEhQVFRQUFBQVFBUUFRQUFRQUFRUWFhQVFBQYHCggGBolHBQUITEhJSkrLi4uFx8zODMsNygtLisBCgoKDg0OGhAQGiwkHyQsLCwsLCwsLCwsLCwsLCwsLCwsLCwsLCwsLCwsLCwsLCwsLCwsLCwsLCwsLCwsLCwsLP/AABEIAL4BCgMBIgACEQEDEQH/xAAbAAACAwEBAQAAAAAAAAAAAAAEBQIDBgEAB//EADcQAAEDAwIEAwgCAgIBBQAAAAEAAhEDBCESMQVBUWEicYEGEzKRobHR8BTBQuEj8TMHJFJTgv/EABkBAAMBAQEAAAAAAAAAAAAAAAECAwAEBf/EACIRAAMBAAIDAAIDAQAAAAAAAAABAhEDIRIxUQRBE0JxIv/aAAwDAQACEQMRAD8A11GmjGNUGBXsC8NnWzrQr2KIarWtWQp2V4rpUHFMYFuAk99SkFOKyCeyUSmdGUurZLvdwVrriySe8s4SuTlucF9MIpgVLWommj4kyuoFK0GV2oFdY0kUjJdjy1fAVN9eQoufASm7a53l9/JFQ28R0d+kDVrgvdjadzsvOeAPBjfPN3ST9Vx7BGRAjAH1VFZ8AY5f97rsifCcKJKSX8kYzgEHG565U6twIxzPL5ylD3eLOBAzzHSFRc3ukxMz6fNFsHkNqt1H7ntn1S+renr6x2+iW3F2RzPriJjkganEj8IBJyfp+AlxsDoa1L7Bl3LdLr26bgEmQRtz7duXzS99c/MziNu05Q7mkzpn1jrg/vVOpwR0FXnE9+cRA6+eVBp1kEN0xgZAyrbL2edUMmY5DYQM5K01pwRo+MzthuAlvkmekL/pm2UHaoxG8zBPn68kw4Xwn3niJ8LTgiDJHT8rT0rdjfhaB9+fP1K9UcueuZ/oHl8F7rNgzpBMzqOTPmraByvVXLlLdRbbBuji3ciXIG3KOCPsoiotXtCtJXlvAJpKNZG0XrO0rtMba6StBVaOmK5oQdCsjGORSCzxCGrFFuCCrrMBQ9y4xqqLkRbpkVR11GQgL60kJ01mFRXZhYnS0xN5b6SqqZT2/obpK5kFE56nDjgjrNmEJHXAU3XIjSPX8D6KkcbY3HLbLzdgkiNo7Ez2+XfIQdzcGDOIxv3n981S+43LvDE57c8/vNUVTJbEnYDlucAfQnr9V1JJLEX9Efeb4757f1+EDc1gMxMRkx3we8z80S6pqcY20kjBjAJbjp/pIr5wGJJJPKOs8+6DF05UvcjEzvzM+XNLru/AJ6j1nnt0UrmsIJbEDlPMzAHPAhAVGucNTt/Ke3JZSK2eN2XRnz5wJ381H+Rv9fIKhxyQ0DO0iem8brR+zHsvVuRq06aeR70iG+GAWtE+Mz0wNJkhampWioVW9kXmck8vwn1lwhogu36YxI2/6WkqcIZbshozzdGTj6DfHdKtS5L5nT6BTzoJZgQNlYCh2uVrXKYhYSh6jlNzkO9yBiJVlBqplGW4QCg21YjIQ9u6Fb7xMmXn0S0rmhTa9SlHQMXNrEImjfkJdqXNSGkdNRZcS7p3bXo6r58yoRsj7XiZG6BSeT6fQBcAoW4qJBb8WEbqx3EJWKJoLL8o23ckBuso+1uk+DS0aCmVXWQtO6XXXCVhA7tqSXVLKd3L5SPil0GDaSfoObkZTbwnU6Jb1znOcB/i0ANaZx8Ti4fXyCa+y9l757WwS0TrIxEbmfUBMfZrgFOq0V3kluqacGHEtkODueCBHluVo+GcNp0S73QI1YzkNE7DoNvkvUnj9aK7xYhdf8Bt37sgNJIEmMxAIPLHUbnKF41ba2Pim0QA2kcCJds0bAYb8yOqd3FrJMHJ3lLKgcS5omGgEEjw6uXpv8lTCes+YcY4h7smlGlwJDhJLo85jODjt3Wcu70NB8o2PbchfTvanhlCo0hlJrqxfqdUcSHOIGmC7mNIAjGw6L5LxvU17qcQQS0gHM7mYwd+Si0tDoXTh7Gt0nUDpBzBcTAzsYEyfyrbenIdqjoOuqMwB6E/JLaFFgoAPcdby6Bq7wA2Oa0ns77O3NQUy74HOEPLhqbTJ8Ti0mdtUDP3S30Edew3sS24/wCat/4g/wAIG9UtPiB6MxpPP4gIIlfTq9JrGhrQGtAgNaAAB0AGwUbZ4aAGgAAQANgOQCG4hc4XnclumUXRmPaStAhZoOTPjtfU5KZSkKesva5W60I1ylrTALnvVBeoPeu0mFxQwJOmJKZUGFWWVjhMm2yZIbxFznQqDdIy5pwldZqSlhtwNo3MosVUjpmET/IQWjSmyTmFRITevbIOpRVHOAqMA5XpRAtypfxCkwTAVtQjZXNuyuutSq3UFsZu0XtuURRviEt92VJqaaNrHtHiaLZfys8womm5WSVG8mOKt6AJPy6nolF9bVxFWozSHjU12oTESA0Ak7HaOe26q9+HVWMcXaS9jfDEgFwE555Wu4t7QUKcGoaZaw4B0uhwwCOh3HzXTxcalayrbXQysKjRQZ7prQ2AY2z/AJT1dMypXNY6Cc6uXTnErtkWVqQLGlmoaoLdBGrJlvI7+q7d0diMx8I6ldZIEr3QMOaeW3M+fQyqq0uYNJzMQgbO4Y+q5kxAOrUCJnYCexHyVhtq9J2rXTdSbsY0v7jTsfOUu6O5wz3tPa1qlFzqDnNe3xQzTkD4mkO55nGZC+d2HBX1nExAJ8T35Mzn1lfcajmfGRBJAjae5SjiHD2veC2Gl2SRt5x1UuSHmyDTA3Hs0xunSNWIyJIdkyI9Pktbw8im1rRs1oHyCm63iR5jzQ1d0Lju+sYG+hy2/gJTxPiu+Urr3J2BS+q6VymdsjXq6jKqlecoFOkKT1LhcoEqMpsMWMElOuG2qXWNGStRw+ggV41rC7W2V1SlARFBi7XbhE6HPQhu2pRXYnd41JrlyDWkPHWBvKhqXnuUUNwfyU9G2uWIA08o+4egg7KpQ1ovo0ESbZStUU9KjJIU1aKFqUUyroN7kWCkgQ0Fz+MiwiKTEmE/EXi0Qt3VDcBG39zybsOeDJ7dkhvqsZ7/ALK6eOc9jKUuwa4rEEHYtMj0Wl9iuE0LgPfVa5z2PA8UFgBGMfPfGABzWUDxPLzdufIf1leHFH0h/wAb9G06QBPfAhXmkmB9n2a3rNg6Ij4ZGduX3XateW+ExIhpxHZfNPYHilWrWr6ng6WazkAlxcQXADE5ycbBbK04iwtaSNIxA5N577d55yrqtF8OtFt3w5zHks8VR8l7sE+HxACduXyT2i4+7DajvFo8UbYGVVWeC4QBgxM5xnfzUL22c8wBpGC6N98yUUsNV6sFFW/k6QMNPy3Xqd2QdUc9uSBuaAZUcNUMALpJzOZkxk/lepPadJbMczn+1Om8AhjVdMuPPKScRrRhMrmqGtkLPVq0mf30Xl8m6wWVPcqXKbioFIiZWQq3K0rnu1UYoK81XGiuaIWAN+HDZaOyIWWsasJ5a3KXSsUaCmV6scIKncqm5vVjqT1AfEqsLPXFSSm9V2oq2lw0Hki/hKn8M2GlSg9FpncNHRUmwSOSLhsvuLhCsq5UqtMocsIXQ5OgcW9ZFCqk1GqrxcKeCUwi5qIF9VQr3KCqV1lJB2GGup1bh0QMEjfshbakSA4+n5KlVkDHqmxT2ysbmsprvjCUXNXPL6fVE3dQxEpTXcBOeX+1SRzzq0TK5Y1aRqf8xhunGMkziB5xvjB6oOpVHbr+UM/xcsR91Wenopu/Yig1r6pFQuLgwOaz4ZcHujUIJADTJBjG60nDbGXPjwPBnxBpxkN0k7D4u2Vmf/Tvh1U0qzgYEMdSxnWA+RJEfDgjPxdluqFg14a9rstLcSRsAS146yTv+Vae2UVJQQuXtoUwC0GcjSfF5xu49wkHE/aIsok1HluXkEtILgHERHODiVpri/hhcIOOUSem+0Ss97RaajGaQDGkNLtjkE7jM5lWZzrP2KeGcPqXj3PDne60w2PCXE/ESenLCc1KjKY0AZAg6swQofzxbw2kSWFjdLf/AK3R4wMbRBjrKQV7yHBztRLnnvvO/RSppLDexyyoHCCAQcEJDWtXifC6AYmMdsouzuNyQQSSYnadk4sHGpjtnyXHyymtZnOmTc09FUVtX8HHRC1OBCdlypA/jYisrKclMm8OxsnVrw2OSPFnhU0ZQYy4s4QlSitZfWyUVrdDRXAlDIRlCqQvVWQq2DK2BmPoypVyVCq4lTs2oqtb81vRZvoGtW5ynltCzlZxaUx4fdylJJ9j5tIFQ/jBRt6yI1Jiour2sJRdthO7usFnr2tJwumkLyXhRrXjVVBK9KTDmdNknOV9paz4nfDyH/y/0uWdvqMunQN43PYIutWHaOQ7fhb0PxxvbKX1yTJx2/0hqtbH79VC5q9P3ugffeqSlp0ELozuknEH49f3ZMbquBg5P7+EkqjVt9PL8KnEhWyumC7cmBgSTjsAm1rw8vxy5n16c0JZW/iDGjU48p683dIWutrMMED1PUqtMm3h9K4ZTIp0Zbp0sptLZ+GGiR912+A8ZY7SSIJH7ul3BK5NJpLiXZa4kyZnEjyjK7XBDieThmO36V0J4gITFlX3LKTWTGoTOmehPPcklKeKXTw3TSpOe9sGXEAS0hrifPOwWrtjDZPKZ+aXut9OokZc2fqcI70FvTPcZtnvksECRDp552xvshrHhzg4Oc4uIz/+TuPqtZe22mhOIMHylA2dASCSIAAMHJ7Qp1PZkwetT5dQIWr9nuGNbTDhlztz2B2Czd+IcI22/H9rSezd+33el7gNJxMCQZJjqVycyZSRr/GCqfahFU6zXCWkEdQo1Ki50hwX3UKuqVKrcBBXFyE2ABbshI7mojbyvOyXGgSj4hwDe2VxtFMmWi66gtotIpthCYzIQQZCJpFBoRPAW6oyhKPhKavahKlJZIGBttXRn8lJ6ZKs1lbB0AXHESdkIXyqmU0QykujWzlbbIK63t9R7c/9KTKJRDqgAgYACJSI8idariAIA2CX3D87wuVrlKbjiBLyCIA+vdJmnT6CrqqPQb9d0iuuIHlgbDmi6zy4jzgJdd28nJHIY+p8hnboqzH0m2DvqEjG/wAhHmgnXDg7TzPbPf1Rta2IHhxMGeRA3I/eSK4R7MGuCQ4NAcQXAapcOR+efRU6kRs0PstwcMph/wDk/OcwDtlaq0sZ5Krh3DtDWtGwAHyCeWtvCi6TfZpnWX2VNrGhvOZxlE12+sIf3ZkQ0gTv4cFFCqJPnP8AX9Lphp9Iz6KhRGxQ93VaTBjTtPMqvity4ZGI5/ULP3j3CHaiQeW47wnbwBL2gvy5xYDAjl9vkEsovkyMxHPeM5XrygdY6EfXcR8kNTpljiOX9FQrd7CgijfPqul/XYcsQfqCmdrU8BPQiewyPwk9v8eeh+5P9hP+CM1HTuDM/dRbaWjLsd8Ou/CGg7dJ2OZ+qnXuCpWvC2sMtBmI3JH1U61qud0t6LLcFNe4KHc4lMK1tCp90mVGwANNX0mqxzUPWqws3oPQQ9wVIaCgX3KnSuUEhXQU+kuCnC8yqrXFEXplJXPdypOKmxAZIg23Vv8AFRVJqJ0hYfBTZ8AndHVuGMpMLnbD6noE+fUZSZrqEAD5nsBzWI4zxV1d/Ro+FvQd+66cEXHMgt1dCTyHQIGrcjE949F6tAEkR0/2gKlYbc/yt0H0U3FzIdHTtjvlJbi4M5M/v/SuvqniIMRG39fRLKriegznMH/SpKRNstqXZA+WBmAN8+UZVTr86xpEDMuPTt1gBBhoLgcnae/71X0D2C9mNf8A7ioAWg+AEYJ5u8hkI1ShaBJtmasLCrcVhg+7eQGtyHaJIkA7DC+pcC4K2hRZTaNpJ23cSScdyV229ny27FQR7oMdDejzAAjpl59Vo2U1zcnL5eis8f0Dp2iJp0YRMLkKOlVJ2mxU16JDhEQeX3HllFNVdd84GY/f3zV+BtUJyJYK+IMGkjpPyKUfw9bWt6SD6LQVrcDbMwP6QlOycHOEYhdz7OYznFfghvxAgj0yAhLinq01OTgAehmT++adXViS6AInn90EbOGupuPw+KOkzBjrhI0YTvaQ4EZ3GP3y+SecEfpqCdvtOEFSjTtJP3Rtg4amk8iJ8uahc9DJm3pDCqrvCCbxQEgDnKqurtcLil7K+SIXVVAPqqu5ukBVuFRIX+QYOrhL7uqEHVuCgalUlHEJXIEPfldaSqaTUQ0IpibpdSrohtwgoXJRDrQeaqnSrpeHq6jlYpLHFGuifepbRaUTBS6imia+4k+q6XmY5ch5BBOqA5iFAkdf9Ki5qiP36q7v9IBVe3E+f2Sm4uIB3nbEK64qgznfuk93cAYJ5bDBn+xumlaJTBqsSZMznnieiHJ1YBBA3jY527j8oa4knHP7HoOiJ4baOqVGUqTdTnQ0DrJ3P38lf0ifs0Xsd7OG7q9KbM1H/Zg7lfaKFu1jQ1oAaAAANgAIEIHgPCmWtFtJnIeI83OPxEo41V5/LfkzqmPFFwUgVBjlOEiCSle1wqa1SEBcXkLFNDq11CXVOKaCYiSk9/xWOaWcO4vFZpcAWnwnVs2SPFnp+VXjbT6ZDkpejc06+ktBEFxBgCBJ5QiK9TxjuCP7/pIvaC+0PpEAlskEjIblukmPX6o5tYvEjcffr5L0Jrtz8OfP2Rv6oZBxnl580ou2eMPP+QLSI9R/aaXFuahB/e69UtR4SQSN/uP7TNaAzwpFzi1o2giOWBK9bVId++SNqUS2pUawYMdcCMpe/wAJnoufkan2OhrrAGrT5lDXbnkeETOe4HYKFbiQ91rBx8PeYmPNJ6XFXTk/JTpxPX0VsvNUqJK5fVSX6js8S09Rt8+q4x65qrBDhZK8KKvaphS8mzFIpK1lNWtYrmUk6ZaJBHU1S5iaOpIK4wqaGpBgEXahCa0TbvWYk+xvQaipQNKrAVnvUhcxV1cYA580pvrzEdN0XXdk+X1SiuQ52+xxynfPzV+Nb2Cuiupd7+Wfx38glFR7yZ65AgbDYHt1RVV/igbbAdT177IS7qgYBkk79uQC6kvhFlbzExknp9V9c/8ATT2W/j0/5FUH3tQeEHdjD/ZWE9gODfyrkF3/AI6cPeOsfC31/pfcGuXP+RyZ/wAotwz/AGZGs/CAfXyi6yXXDFyosxhbXCPa/CzdKqQU2tq+FhWTu3LL8WqO5LU1RKArWcnZbRW2zEVKDzuqXU4W2fw4dEsvOG9kVRJwc4HePJDXmQdidxjYnmFrbCnEuOwH+1muG2sHZOa98GiPXkJdyEdPwu38fk33+hWmkMm1Gta44Mku9ICFu7tuiQZxiFna15VOACPPl+EuuLkU9zJ+ndUv8iZ6QuZ7GFvxTS46szv2C9WvmU2l0kACYOdUch3P9rP8Y4o2oBoEGfFiOURjdJnSd1zV+Q10K6+Da/4+XtLNLQCd8Y+m/dKf5SrLFH3S5qp12ybphjb8mASYGwnbyRVG7Sn3akyQkc6byNFSuEytsrL29dPOH10UsKS9G7Gq8CAh2Plcq1oCJZPDtaqlN5cL1zdJTcVpW0WrCmVpKOoPSegUyouRVCoYCsiw5LKRyjw5OyiZheJ14bMZOP8ApJXOzE/P6JjXo6/Edm7CTzQtxSjJiT8h0811ziDQBcMIBmeUco6lLg3UY64HJG3by4xOwjP4RXsxZh91TaYidR9Mqm4tJ5rPqHsbwsW1s1v+bvG89zy9FoWVkuY9EUyvOp69OxLFgcCoVqUqDCi2ZS6Zit1HKJt2ompRXqbENJUy1ilC40KZCAunfdgqiraBE0ir9MooeWK/48bIe7AjIGM+qbVGJZfNTDUujN8TvSFnK7yTlae/twkF1QhOcVy9AYXdClCm1KTKvdr3u1eooejFRpKPukSFLSgYEFOEXbVoXvdqJprDLoaUrxQrXcpWXQrKZlMkPpbUyh30kUGqLgmcoUopBG0iq2MV7GpFPYxaxyJFVU02yixbhXxG1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WFRUXFxcUGBgXFxodHBcXFxccFxQYFxccHCggGBolHBcXITEhJSksLi4uHB8zODMsNygtLisBCgoKDg0OGhAQGywkHCQsLCwsLCwsLCwsLCwsLCwsLCwsLCwsLCwsLCwsLCwsLCwsLCwsLCwsLCwsLCwsLDcsLP/AABEIAL0BCgMBIgACEQEDEQH/xAAbAAACAwEBAQAAAAAAAAAAAAABAgADBQQGB//EADkQAAEDAgQEAwYFAwQDAAAAAAEAAhEDIQQSMUEFUWFxIoGRBhOhwdHwFDJCseEHUvEVcpKyFjNi/8QAGQEAAwEBAQAAAAAAAAAAAAAAAAECAwQF/8QAJREBAQACAgICAgIDAQAAAAAAAAECEQMhEjEEQRNhIlFCUoEy/9oADAMBAAIRAxEAPwDzAThdFThx2MrnyELDTa4WfSyUwKrCYInSVgKZI0pgUbFMjKUKEoPZwjKrlNKCWAogqtGUSjS3MpKrlGUA8oyq5RzIBwU0qsFNKRilKJKQlTaNgUpRKQoCIFAIJw0KrcUxSlBFJRBSwojR6XNTqlpVjSpshaOlIRChUWJ0UJ4+4ShPkSuNTpeytFvgnxNA7iFxjEAclYMSDYunz0Vbsj3urTOogpHYUbFWNqDYoh4VzkZ5/GwyUuwpGlx0VeUjUQugEp3nzTmcrny+Hf8AGuOVJXS7KdlX7kHQqmGXx88fpUCjKL6RGyrKdYXGz2szIyqsyIcpJZKaVTmTSmDgoyq5RlL0FkpgVVKOZAWSgUsoSpMSlJQLkhcgGSyggiGJKBRChVDokIQrAhCD9o0JwUoCYIp6M1NKUIqR4iilCMKLKnTGp4ppkaea6G1Wt7rzdKuf7YC6Q8mNRH3ystLg6ceevQDEeYUp1TPLdY1PFG14XS/GgiDB6j5wl42N5zT22m4gJi+RKx6Tgd57LqNd08uUmELnK7W1OZ9f4TkxHXTr2WdUxJFnH77o1MU50Fx0EDt0jZE1pX5e2iXWQcB0K5W1p3lWiqL3v2S3oamXs5pNPRVuoEaGd02cESmwzgSO4VY5Mc/i4X0qeyJ7wkzLsqG3cqh7Oie4wvxcvcVZ0Q9B9MBM7DuHVNjePKe4OZHMqTI2UzIsRpfmUJVQcjmUkYlKUMyWUtAwRBVcpgU4r6Mo4pQUUxElEIIhBwQnCQJwESq0ITIIoCBGFIU+9kpr7gumLiODtdoSOxXHV4RUAIY4kcivQJU7bGTyVbA1B+mOyai0jVwB6yJ+S9aWg6qqpgmO2VSnt5wYiqy8yDvYj1TUscHWeJ6zYeq0sRwNpnKcp5x9Fxn2aru/KGuG8uHzunqU/Ow7KoJABDhe1/PX5K5jz5dlocE9iatU3qMaBYgSTfbSy9ZhP6eFo/8AcCY0LfnMqvxW+ms5Z9vDtuRl3MDz27r1OI9mcQynncAbTDdWiJvZdmJ9j6lFwe2HMBaSNxB1HNe1p4xpbrtJ9E8eGau/asuezXi+VUcDUc1pyHxVPdi253J2CudhH0aha8QWguPUbR0JsvozeI0PC57mCNNPJNWx+Hc9pLQSR4SWnxDeLXFkfix/tU+Rn/T5jTLnhsNJJk2EnWNPJHEU3tu9rmxa4i6+q4JuHL8zWiRO3M3+Kfi/Dqddha4Dp0PNK8E0qfLu9WPkMApg7mey6PaTBPw7mtIIaf1icr4s0TzAueris1lbk6ekLCy49OvHPHLt1B45z0UgEpqUFrrXaAfKQ318Q9CqX1BKPI7x4ZfSw0BsUDQd0RD+Qt8VYHdI7pzJhn8XC+unK+RqlzLtJnrzlA0W7hNz5fFs9OMOTArpZgwdCR8Ur8G4cj5o0zvDnPpSCjKhYRsUJTRowRCQJpSM4KaVWCmDkKWpgqwU8oAyihKiSapQRAUITsZoEwQCICBDtPmrm0Z0HxI+KozdERWI0sqmg1sBiKtN0hrxoNSdF6HC8XcRJBHdZnA8WzJLnX6rWoMbUkhdOP6JsYCuXtlw8LuvyXTS4dSaSWsAJEd1l4N3u/D6Lu/GnKbX6mB3nZalK7H0WHUDabDbRczqf9sQLaadjt9+fLRxN5vExNyNyeVgN12NxAm5HOPmjpW7GfUwNEEA0iyYGdhgC9pymbk6kbpKvDXtafc1XZjoKhJFtRLRPnC0XRU3EHXQzGoNrjaFR70MEUwHBtiBFhBIAvqIiLxI0Ci4xc5K5qVeQ6jVbmDQ33hLZbzjXlfoubAexGAMODXP3EvcR6adVq4g5oGo1P8AaeQuLhY2ExzsM9wh/upAaCJiwi4uByG3os8pJ7aY7yl8eq13+x+EIgUgNvC5wOs6zzCx8f8A09pmTSe5h5O8Q/cFekwuLL7iYXUS7l8U7jjfplOXkx+3yHi/s/Xw16gJZpnbdtue7fNZ7KrY/N5Er7RVEiHNsbXXlan9P6JcSH1GtMnL4TE7AkWHqssuH/V18fy+v5PCU61zC6Wv5/sUvtJwj8HWylwc1wJYeggHMNnXWb74GN/v7usLjq6dc5Mco2s7dBolHeFk0qgm/wACPquyjXA5n77QgvKTp29rovwwdq0LjdjAdB/Kb8XAuPSPijdX4Y2dndgRtKqfguRnyTUeIg/yuttUdp0R5X7ReDjs3GW7DuGySCNVrkjkoQJ0EKtscvjS+qygU4cu/wBwNwPRVPw42kJblZZfHzjmDlJVhw55pfclNleLL+lQRUARQwBMhCKnYAhAooBBgSV1YHi9Sl+U25LlIVZCuWwae04dWdXEk+ILqcx+WC9TgFWjSwwdLWyJMmTMb/RcLuKiox/ugQQCZnnoV2bkiJG9QYRTGaWnW5m/MrnbSJsSQ065bbbkzKq4XxllaiyqBlBJaZgQQS06nmIsu0VARPMAEiYJ5gfJHnKq42LcGWgBrAGhtmjW1p1Mnuuqm/KYtP8AGont8FwYOjlzc5t2tboU9JhudCT4iSSIFhAMbKpSq3EMLA40wc0OdlA/NANhFmE8wPUqjizappQ1jXOkWOg0nud7Ec51TUMZTpubTBL3uJvzN3OJ5ADMY02GytqVHMzEw6ItHMxaNTbSJ7pZTcVhlq7U+z3EXGmGOblc2xBMnofNbYc5eQ9neLNdiqwOZpEANcZPhhpN7jt57les/HtU4f8An2OWay9HbWT5wVznGtTNqNO4VaQ8j7ZextXEvbVpVx4GkCm9pgmZ/ODabDTYLweJ4Fi6LXOqUHta0S50S0NmJzAkQvuDYWF7X061bD1aVJoLntyiTAvYybwIn6jVY58UvbXDluPT4y2peLK9tYgSDNyNjf73WZxylVwtX3NcOY4AHKHAtLXbhw1Hr8lwsxInl9PqsPDTf82+3pG48SBBPaLduqufjY2P8LC/GC8eriPQCdOy6m4pwgEZW8jYT0naynxXjzNinWHOO9v8q9lcDXffQftKxKOLznxODW/lzftIBPb07roykAPsWzYhwj09fRHjWv5ZW17y0jxX/wA6JhX5iI15eaxaWM1gNkxMcp05g6cla7GGQIB2B0+lu6WmmPLGx74RP7BRtVvOVkniQm/KIgDTr36K0PG8c9eaVnS5yy1qNcCNUMw6/BZoqga2HT6K84gbfslIvzitFRRW8JIURKAQaEIFFK5H6AFK5FBOGQkrc9n+BurHUhh/OJidY7i0+SwyF6T2P4kKWcHoRGsGzu+jfitMNb7Fa+M4O1jGgRDfC1v6WwTECbHquPhfF8w8MuuRFpkGDabXI15rSxGMFUGJ2AsdZ2Wa/hbWOzCm0knYCZIgmT5raa30e9ztqUajmtzOMk3cCRuZA5WsLKt2KymJJBvpEj7+Ky6tZ7TLoDW3gNJJ897JziA6m4udmezxRya8hsQNgS2Jvcq967Q6cbxNtISGglzpH9xMA5QdfNd2Ex5EgeImDBdIA5cpCx8NhWvDScovJO/ktI06QblLZB8IcTe4uQPW6fYYHH6odi6HujlfUzBzgBcbydc1gO0r01Lgxic1/vdYPGcNh8M+m+k1pq1XZZJuCRPvLcriNLgLcGMqwIg9iomPd2vPLcmhdg3tBGvyRoYet9lVjFVD+k+qlPGVR+k/H6I1ENOi2sNiexC6G4oj8zXeiymcQq7tP35KwcWdu0+ir/paeJ/qPg/eVmVH0oGTK18XdBJg9s3xK8U/gLDo5wX0X24xjqrKcNOVpJJ5GIH7rx4C5+S/yXJ0xncEeBAfI8x8NFTUwFURLA74x0HJekamCz8qeo85RwxZ4nsc3SwGo3gnT4q0cTfmzFjckjKyPAOgmCZub6rfgbhb+E4gx1H3T2sBAADi0EFo2iNYTllN42hhBDaheWtdMn3bwLa3y3F9pVVWs6SXNe2bgkECOh5X6r0XGaZq0xT95IEZYaBk5tbEHL00WNieG1XM925+ZguIdBJ2LpF401R/FXlY5TjIlwa0jTX+Z81P9VYQJEdA79x87LOxXDK7YGVzmt0tI8r/AAXEA5h0ynkQR6aBExg/LXrsPiWmnnNSmZOUU/1dzaG9FYM5uKboN9W/ReNZWM+LuFZ+JP8AcP8Akfojw/pePPZ7e+QRUKhzAooogIUhTFLKQBBSUU4ZCg1xBkGE6UqoY0MS5jw9p8Qv6iPmtV/tTVJFm2WOQlIVTOydBunj7ambM2LQBtfqpSxbAKsyS9rQTIH6w61ui885qRwVed12J09XwjibQ0gQSCYEhR2KfVqR+U7QBNuRIWVwT3N8w8Wv+F0Yl4DszCRGhmO8dFrMukuDij6tPEUs1SSSfC+mx0AAS4OyyAdLH5r1VHiZEAtBtMtK8PXfUfiBUc4kgQJ5C58tbL02CxwjxATzHxsljl2qtVvFxuHBddPizYsTPI2/hYlXiTNwfRUN4uwfpcq8k2PVNxZIu0+qahiZ/SfULzVHjE2DXCeZH0W3wt0wben+U5lsWOnj9akMO4Obmzw0N3LifDpoZuvmBdK+n8d4nRZTJIk6ARN9QvmbqpNjB6wJnvErLmOfpGlO1I0KxoXPtR2hOEGpgVNoMEwShMAp2Rgo9gOoB7if3QCYJ7DgxHBaD9WAf7ZH7WXJ/wCLYf8A+v8Al/C2wFMqe8vorpUQohKkqqgUsqEoEo0faSogojQ7RGEAUyIrdKQhCYhSFR7IQlIVxCVAUOCrIV7gqy1BRTPJM2q4HVMQhCez7PhKhNVhN5cB3nwx8UcNiSLHRJQIa9pOgc11uhm3oqgLBArXDgdTCqqmNTrppdclCrqDoVHPLQW7G/cjQ9O6Nl2vGJI7LQ4XxrK7xEtaAeuY7DSyw4Thqcy0damP4497wWSwREWM8/JVDjVU/myP/wB9Km792yuMNRDUrnaWnV/qE60aJ7My/wDQhLVrtcIFJjDOrS/0hziqA1O1qi5GIanaEQxNlUkACaEQEQ1F7IoCdrUwana1KQtlDU+TumARgqivbPlRLKMqoqpKBUhSEEARUQRBoQigna1EgSEcqYBNCr9mSEpVsJS1AVFqqIV8JHBJUUFLlVrgkIQfRIUaPvsmhFqC6VQrG3sUYUAQC5FY0I6pmo2aBqYNTAJwEJVhqsa1PCfKpkKlDU2VO1qYBBK8qYNVgCYNRoK8qYBPCkIIsJlEYUkygoggVcWYlBBQo0SIBQoBLqA7VexqqaFe1UVEBGEQomNgQlITkIQls1RSOCuISEI0ragqsq97VUQpt7MgCkJoRhVQDkAnIsEIShoE4agE7EwYBWNCUBO1IqdoVgCVoVjQmioAmDUQEQEvskaE0KBNCCLCkJoQQZYRhFRTQxUYUA1UVRQIhRuiMJGBCLQi4JmBK7I7ArAErFa0J+4nLoIRRRhWJ2WEC1OApCDVkJCFdCR4hLQ2pcFU4K94VDvv1U7i4QBNCiJQsApCaEYTLRQmaEAEwCWxIYKxirVjEbKrWhWBVsKtCbMQmCACZpQRgEyARhMgKEIyilaRQFPVFRLa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TEhUUEhQVFRQUFBQVFBUUFRQUFRQUFRUWFhQVFBQYHCggGBolHBQUITEhJSkrLi4uFx8zODMsNygtLisBCgoKDg0OGhAQGiwkHyQsLCwsLCwsLCwsLCwsLCwsLCwsLCwsLCwsLCwsLCwsLCwsLCwsLCwsLCwsLCwsLCwsLP/AABEIAL4BCgMBIgACEQEDEQH/xAAbAAACAwEBAQAAAAAAAAAAAAAEBQIDBgEAB//EADcQAAEDAwIEAwgCAgIBBQAAAAEAAhEDBCESMQVBUWEicYEGEzKRobHR8BTBQuEj8TMHJFJTgv/EABkBAAMBAQEAAAAAAAAAAAAAAAECAwAEBf/EACIRAAMBAAIDAAIDAQAAAAAAAAABAhEDIRIxUQRBE0JxIv/aAAwDAQACEQMRAD8A11GmjGNUGBXsC8NnWzrQr2KIarWtWQp2V4rpUHFMYFuAk99SkFOKyCeyUSmdGUurZLvdwVrriySe8s4SuTlucF9MIpgVLWommj4kyuoFK0GV2oFdY0kUjJdjy1fAVN9eQoufASm7a53l9/JFQ28R0d+kDVrgvdjadzsvOeAPBjfPN3ST9Vx7BGRAjAH1VFZ8AY5f97rsifCcKJKSX8kYzgEHG565U6twIxzPL5ylD3eLOBAzzHSFRc3ukxMz6fNFsHkNqt1H7ntn1S+renr6x2+iW3F2RzPriJjkganEj8IBJyfp+AlxsDoa1L7Bl3LdLr26bgEmQRtz7duXzS99c/MziNu05Q7mkzpn1jrg/vVOpwR0FXnE9+cRA6+eVBp1kEN0xgZAyrbL2edUMmY5DYQM5K01pwRo+MzthuAlvkmekL/pm2UHaoxG8zBPn68kw4Xwn3niJ8LTgiDJHT8rT0rdjfhaB9+fP1K9UcueuZ/oHl8F7rNgzpBMzqOTPmraByvVXLlLdRbbBuji3ciXIG3KOCPsoiotXtCtJXlvAJpKNZG0XrO0rtMba6StBVaOmK5oQdCsjGORSCzxCGrFFuCCrrMBQ9y4xqqLkRbpkVR11GQgL60kJ01mFRXZhYnS0xN5b6SqqZT2/obpK5kFE56nDjgjrNmEJHXAU3XIjSPX8D6KkcbY3HLbLzdgkiNo7Ez2+XfIQdzcGDOIxv3n981S+43LvDE57c8/vNUVTJbEnYDlucAfQnr9V1JJLEX9Efeb4757f1+EDc1gMxMRkx3we8z80S6pqcY20kjBjAJbjp/pIr5wGJJJPKOs8+6DF05UvcjEzvzM+XNLru/AJ6j1nnt0UrmsIJbEDlPMzAHPAhAVGucNTt/Ke3JZSK2eN2XRnz5wJ381H+Rv9fIKhxyQ0DO0iem8brR+zHsvVuRq06aeR70iG+GAWtE+Mz0wNJkhampWioVW9kXmck8vwn1lwhogu36YxI2/6WkqcIZbshozzdGTj6DfHdKtS5L5nT6BTzoJZgQNlYCh2uVrXKYhYSh6jlNzkO9yBiJVlBqplGW4QCg21YjIQ9u6Fb7xMmXn0S0rmhTa9SlHQMXNrEImjfkJdqXNSGkdNRZcS7p3bXo6r58yoRsj7XiZG6BSeT6fQBcAoW4qJBb8WEbqx3EJWKJoLL8o23ckBuso+1uk+DS0aCmVXWQtO6XXXCVhA7tqSXVLKd3L5SPil0GDaSfoObkZTbwnU6Jb1znOcB/i0ANaZx8Ti4fXyCa+y9l757WwS0TrIxEbmfUBMfZrgFOq0V3kluqacGHEtkODueCBHluVo+GcNp0S73QI1YzkNE7DoNvkvUnj9aK7xYhdf8Bt37sgNJIEmMxAIPLHUbnKF41ba2Pim0QA2kcCJds0bAYb8yOqd3FrJMHJ3lLKgcS5omGgEEjw6uXpv8lTCes+YcY4h7smlGlwJDhJLo85jODjt3Wcu70NB8o2PbchfTvanhlCo0hlJrqxfqdUcSHOIGmC7mNIAjGw6L5LxvU17qcQQS0gHM7mYwd+Si0tDoXTh7Gt0nUDpBzBcTAzsYEyfyrbenIdqjoOuqMwB6E/JLaFFgoAPcdby6Bq7wA2Oa0ns77O3NQUy74HOEPLhqbTJ8Ti0mdtUDP3S30Edew3sS24/wCat/4g/wAIG9UtPiB6MxpPP4gIIlfTq9JrGhrQGtAgNaAAB0AGwUbZ4aAGgAAQANgOQCG4hc4XnclumUXRmPaStAhZoOTPjtfU5KZSkKesva5W60I1ylrTALnvVBeoPeu0mFxQwJOmJKZUGFWWVjhMm2yZIbxFznQqDdIy5pwldZqSlhtwNo3MosVUjpmET/IQWjSmyTmFRITevbIOpRVHOAqMA5XpRAtypfxCkwTAVtQjZXNuyuutSq3UFsZu0XtuURRviEt92VJqaaNrHtHiaLZfys8womm5WSVG8mOKt6AJPy6nolF9bVxFWozSHjU12oTESA0Ak7HaOe26q9+HVWMcXaS9jfDEgFwE555Wu4t7QUKcGoaZaw4B0uhwwCOh3HzXTxcalayrbXQysKjRQZ7prQ2AY2z/AJT1dMypXNY6Cc6uXTnErtkWVqQLGlmoaoLdBGrJlvI7+q7d0diMx8I6ldZIEr3QMOaeW3M+fQyqq0uYNJzMQgbO4Y+q5kxAOrUCJnYCexHyVhtq9J2rXTdSbsY0v7jTsfOUu6O5wz3tPa1qlFzqDnNe3xQzTkD4mkO55nGZC+d2HBX1nExAJ8T35Mzn1lfcajmfGRBJAjae5SjiHD2veC2Gl2SRt5x1UuSHmyDTA3Hs0xunSNWIyJIdkyI9Pktbw8im1rRs1oHyCm63iR5jzQ1d0Lju+sYG+hy2/gJTxPiu+Urr3J2BS+q6VymdsjXq6jKqlecoFOkKT1LhcoEqMpsMWMElOuG2qXWNGStRw+ggV41rC7W2V1SlARFBi7XbhE6HPQhu2pRXYnd41JrlyDWkPHWBvKhqXnuUUNwfyU9G2uWIA08o+4egg7KpQ1ovo0ESbZStUU9KjJIU1aKFqUUyroN7kWCkgQ0Fz+MiwiKTEmE/EXi0Qt3VDcBG39zybsOeDJ7dkhvqsZ7/ALK6eOc9jKUuwa4rEEHYtMj0Wl9iuE0LgPfVa5z2PA8UFgBGMfPfGABzWUDxPLzdufIf1leHFH0h/wAb9G06QBPfAhXmkmB9n2a3rNg6Ij4ZGduX3XateW+ExIhpxHZfNPYHilWrWr6ng6WazkAlxcQXADE5ycbBbK04iwtaSNIxA5N577d55yrqtF8OtFt3w5zHks8VR8l7sE+HxACduXyT2i4+7DajvFo8UbYGVVWeC4QBgxM5xnfzUL22c8wBpGC6N98yUUsNV6sFFW/k6QMNPy3Xqd2QdUc9uSBuaAZUcNUMALpJzOZkxk/lepPadJbMczn+1Om8AhjVdMuPPKScRrRhMrmqGtkLPVq0mf30Xl8m6wWVPcqXKbioFIiZWQq3K0rnu1UYoK81XGiuaIWAN+HDZaOyIWWsasJ5a3KXSsUaCmV6scIKncqm5vVjqT1AfEqsLPXFSSm9V2oq2lw0Hki/hKn8M2GlSg9FpncNHRUmwSOSLhsvuLhCsq5UqtMocsIXQ5OgcW9ZFCqk1GqrxcKeCUwi5qIF9VQr3KCqV1lJB2GGup1bh0QMEjfshbakSA4+n5KlVkDHqmxT2ysbmsprvjCUXNXPL6fVE3dQxEpTXcBOeX+1SRzzq0TK5Y1aRqf8xhunGMkziB5xvjB6oOpVHbr+UM/xcsR91Wenopu/Yig1r6pFQuLgwOaz4ZcHujUIJADTJBjG60nDbGXPjwPBnxBpxkN0k7D4u2Vmf/Tvh1U0qzgYEMdSxnWA+RJEfDgjPxdluqFg14a9rstLcSRsAS146yTv+Vae2UVJQQuXtoUwC0GcjSfF5xu49wkHE/aIsok1HluXkEtILgHERHODiVpri/hhcIOOUSem+0Ss97RaajGaQDGkNLtjkE7jM5lWZzrP2KeGcPqXj3PDne60w2PCXE/ESenLCc1KjKY0AZAg6swQofzxbw2kSWFjdLf/AK3R4wMbRBjrKQV7yHBztRLnnvvO/RSppLDexyyoHCCAQcEJDWtXifC6AYmMdsouzuNyQQSSYnadk4sHGpjtnyXHyymtZnOmTc09FUVtX8HHRC1OBCdlypA/jYisrKclMm8OxsnVrw2OSPFnhU0ZQYy4s4QlSitZfWyUVrdDRXAlDIRlCqQvVWQq2DK2BmPoypVyVCq4lTs2oqtb81vRZvoGtW5ynltCzlZxaUx4fdylJJ9j5tIFQ/jBRt6yI1Jiour2sJRdthO7usFnr2tJwumkLyXhRrXjVVBK9KTDmdNknOV9paz4nfDyH/y/0uWdvqMunQN43PYIutWHaOQ7fhb0PxxvbKX1yTJx2/0hqtbH79VC5q9P3ugffeqSlp0ELozuknEH49f3ZMbquBg5P7+EkqjVt9PL8KnEhWyumC7cmBgSTjsAm1rw8vxy5n16c0JZW/iDGjU48p683dIWutrMMED1PUqtMm3h9K4ZTIp0Zbp0sptLZ+GGiR912+A8ZY7SSIJH7ul3BK5NJpLiXZa4kyZnEjyjK7XBDieThmO36V0J4gITFlX3LKTWTGoTOmehPPcklKeKXTw3TSpOe9sGXEAS0hrifPOwWrtjDZPKZ+aXut9OokZc2fqcI70FvTPcZtnvksECRDp552xvshrHhzg4Oc4uIz/+TuPqtZe22mhOIMHylA2dASCSIAAMHJ7Qp1PZkwetT5dQIWr9nuGNbTDhlztz2B2Czd+IcI22/H9rSezd+33el7gNJxMCQZJjqVycyZSRr/GCqfahFU6zXCWkEdQo1Ki50hwX3UKuqVKrcBBXFyE2ABbshI7mojbyvOyXGgSj4hwDe2VxtFMmWi66gtotIpthCYzIQQZCJpFBoRPAW6oyhKPhKavahKlJZIGBttXRn8lJ6ZKs1lbB0AXHESdkIXyqmU0QykujWzlbbIK63t9R7c/9KTKJRDqgAgYACJSI8idariAIA2CX3D87wuVrlKbjiBLyCIA+vdJmnT6CrqqPQb9d0iuuIHlgbDmi6zy4jzgJdd28nJHIY+p8hnboqzH0m2DvqEjG/wAhHmgnXDg7TzPbPf1Rta2IHhxMGeRA3I/eSK4R7MGuCQ4NAcQXAapcOR+efRU6kRs0PstwcMph/wDk/OcwDtlaq0sZ5Krh3DtDWtGwAHyCeWtvCi6TfZpnWX2VNrGhvOZxlE12+sIf3ZkQ0gTv4cFFCqJPnP8AX9Lphp9Iz6KhRGxQ93VaTBjTtPMqvity4ZGI5/ULP3j3CHaiQeW47wnbwBL2gvy5xYDAjl9vkEsovkyMxHPeM5XrygdY6EfXcR8kNTpljiOX9FQrd7CgijfPqul/XYcsQfqCmdrU8BPQiewyPwk9v8eeh+5P9hP+CM1HTuDM/dRbaWjLsd8Ou/CGg7dJ2OZ+qnXuCpWvC2sMtBmI3JH1U61qud0t6LLcFNe4KHc4lMK1tCp90mVGwANNX0mqxzUPWqws3oPQQ9wVIaCgX3KnSuUEhXQU+kuCnC8yqrXFEXplJXPdypOKmxAZIg23Vv8AFRVJqJ0hYfBTZ8AndHVuGMpMLnbD6noE+fUZSZrqEAD5nsBzWI4zxV1d/Ro+FvQd+66cEXHMgt1dCTyHQIGrcjE949F6tAEkR0/2gKlYbc/yt0H0U3FzIdHTtjvlJbi4M5M/v/SuvqniIMRG39fRLKriegznMH/SpKRNstqXZA+WBmAN8+UZVTr86xpEDMuPTt1gBBhoLgcnae/71X0D2C9mNf8A7ioAWg+AEYJ5u8hkI1ShaBJtmasLCrcVhg+7eQGtyHaJIkA7DC+pcC4K2hRZTaNpJ23cSScdyV229ny27FQR7oMdDejzAAjpl59Vo2U1zcnL5eis8f0Dp2iJp0YRMLkKOlVJ2mxU16JDhEQeX3HllFNVdd84GY/f3zV+BtUJyJYK+IMGkjpPyKUfw9bWt6SD6LQVrcDbMwP6QlOycHOEYhdz7OYznFfghvxAgj0yAhLinq01OTgAehmT++adXViS6AInn90EbOGupuPw+KOkzBjrhI0YTvaQ4EZ3GP3y+SecEfpqCdvtOEFSjTtJP3Rtg4amk8iJ8uahc9DJm3pDCqrvCCbxQEgDnKqurtcLil7K+SIXVVAPqqu5ukBVuFRIX+QYOrhL7uqEHVuCgalUlHEJXIEPfldaSqaTUQ0IpibpdSrohtwgoXJRDrQeaqnSrpeHq6jlYpLHFGuifepbRaUTBS6imia+4k+q6XmY5ch5BBOqA5iFAkdf9Ki5qiP36q7v9IBVe3E+f2Sm4uIB3nbEK64qgznfuk93cAYJ5bDBn+xumlaJTBqsSZMznnieiHJ1YBBA3jY527j8oa4knHP7HoOiJ4baOqVGUqTdTnQ0DrJ3P38lf0ifs0Xsd7OG7q9KbM1H/Zg7lfaKFu1jQ1oAaAAANgAIEIHgPCmWtFtJnIeI83OPxEo41V5/LfkzqmPFFwUgVBjlOEiCSle1wqa1SEBcXkLFNDq11CXVOKaCYiSk9/xWOaWcO4vFZpcAWnwnVs2SPFnp+VXjbT6ZDkpejc06+ktBEFxBgCBJ5QiK9TxjuCP7/pIvaC+0PpEAlskEjIblukmPX6o5tYvEjcffr5L0Jrtz8OfP2Rv6oZBxnl580ou2eMPP+QLSI9R/aaXFuahB/e69UtR4SQSN/uP7TNaAzwpFzi1o2giOWBK9bVId++SNqUS2pUawYMdcCMpe/wAJnoufkan2OhrrAGrT5lDXbnkeETOe4HYKFbiQ91rBx8PeYmPNJ6XFXTk/JTpxPX0VsvNUqJK5fVSX6js8S09Rt8+q4x65qrBDhZK8KKvaphS8mzFIpK1lNWtYrmUk6ZaJBHU1S5iaOpIK4wqaGpBgEXahCa0TbvWYk+xvQaipQNKrAVnvUhcxV1cYA580pvrzEdN0XXdk+X1SiuQ52+xxynfPzV+Nb2Cuiupd7+Wfx38glFR7yZ65AgbDYHt1RVV/igbbAdT177IS7qgYBkk79uQC6kvhFlbzExknp9V9c/8ATT2W/j0/5FUH3tQeEHdjD/ZWE9gODfyrkF3/AI6cPeOsfC31/pfcGuXP+RyZ/wAotwz/AGZGs/CAfXyi6yXXDFyosxhbXCPa/CzdKqQU2tq+FhWTu3LL8WqO5LU1RKArWcnZbRW2zEVKDzuqXU4W2fw4dEsvOG9kVRJwc4HePJDXmQdidxjYnmFrbCnEuOwH+1muG2sHZOa98GiPXkJdyEdPwu38fk33+hWmkMm1Gta44Mku9ICFu7tuiQZxiFna15VOACPPl+EuuLkU9zJ+ndUv8iZ6QuZ7GFvxTS46szv2C9WvmU2l0kACYOdUch3P9rP8Y4o2oBoEGfFiOURjdJnSd1zV+Q10K6+Da/4+XtLNLQCd8Y+m/dKf5SrLFH3S5qp12ybphjb8mASYGwnbyRVG7Sn3akyQkc6byNFSuEytsrL29dPOH10UsKS9G7Gq8CAh2Plcq1oCJZPDtaqlN5cL1zdJTcVpW0WrCmVpKOoPSegUyouRVCoYCsiw5LKRyjw5OyiZheJ14bMZOP8ApJXOzE/P6JjXo6/Edm7CTzQtxSjJiT8h0811ziDQBcMIBmeUco6lLg3UY64HJG3by4xOwjP4RXsxZh91TaYidR9Mqm4tJ5rPqHsbwsW1s1v+bvG89zy9FoWVkuY9EUyvOp69OxLFgcCoVqUqDCi2ZS6Zit1HKJt2ompRXqbENJUy1ilC40KZCAunfdgqiraBE0ir9MooeWK/48bIe7AjIGM+qbVGJZfNTDUujN8TvSFnK7yTlae/twkF1QhOcVy9AYXdClCm1KTKvdr3u1eooejFRpKPukSFLSgYEFOEXbVoXvdqJprDLoaUrxQrXcpWXQrKZlMkPpbUyh30kUGqLgmcoUopBG0iq2MV7GpFPYxaxyJFVU02yixbhXxG1n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http://www.americaninsects.net/s/nt/dactylopius-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337"/>
            <a:ext cx="3224441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747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148. Order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149. Family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150. Do these insects have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ocelli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151. How many antennae segments do these insects have?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152. Name one disease transmitted by these insects.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153. Do the wings of these insects have scales?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154. Which sex is considered to be more harmful?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155. When do these insects “attack”?</a:t>
            </a:r>
          </a:p>
        </p:txBody>
      </p:sp>
      <p:pic>
        <p:nvPicPr>
          <p:cNvPr id="12290" name="Picture 2" descr="http://images.fineartamerica.com/images-medium-large-5/buffalo-gnat-or-black-fly-simuliidae-urft-valley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2095"/>
            <a:ext cx="3766271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51923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7398"/>
            <a:ext cx="9044609" cy="4905402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order of insect A?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the order of insect B?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156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specimen of insect B is male? Which is female? (use left/right or yellow/brown) How do you know?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insect A’s mouthparts adapted for?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insect B transmit diseases? If so, list them.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insect B show maternal care?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insect A have a significant human impact?  If so, describe.  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type of metamorphosis does insect A display?  Insect B?</a:t>
            </a:r>
          </a:p>
          <a:p>
            <a:pPr marL="514350" indent="-514350">
              <a:buAutoNum type="arabicPeriod" startAt="156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structures at the end of insect B’s abdomen called?  What are they used for?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ugguide.net/images/raw/HS6/QD0/HS6QD05QV0NQ30NQ1KXKTKBQD00KWKSKNKEQUKLKNKKKA0RKA0RKO0KKA06QC0QKPKQK6KKKC06QW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8971"/>
            <a:ext cx="2845766" cy="20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innescahlife.wichita.edu/sites/default/files/private/images/earwig-malevsfemal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10687" r="11930"/>
          <a:stretch/>
        </p:blipFill>
        <p:spPr bwMode="auto">
          <a:xfrm>
            <a:off x="5108713" y="240680"/>
            <a:ext cx="3458817" cy="29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0566" y="280450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8622" y="33345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1215" y="2667000"/>
            <a:ext cx="521385" cy="5086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38121" y="2679459"/>
            <a:ext cx="521385" cy="5086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0052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189"/>
            <a:ext cx="8991600" cy="5661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165. What is the order of this insect?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166. What caste is this insect from?  How can you tell?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167. These insects are closely related to cockroaches.  Are the similarities based on appearance, diet, ecology, or behavior? (choose two)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168. Name one way in which these insects can benefit the environment.</a:t>
            </a:r>
          </a:p>
          <a:p>
            <a:pPr marL="514350" indent="-514350">
              <a:buAutoNum type="arabicPeriod" startAt="169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type of metamorphosis does this insect display?</a:t>
            </a:r>
          </a:p>
          <a:p>
            <a:pPr marL="514350" indent="-514350">
              <a:buAutoNum type="arabicPeriod" startAt="169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these insects digest wood fibers?</a:t>
            </a:r>
          </a:p>
          <a:p>
            <a:pPr marL="514350" indent="-514350">
              <a:buAutoNum type="arabicPeriod" startAt="169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4.bp.blogspot.com/-26Wd5rr5p5s/VWwfT84BBUI/AAAAAAAASLA/wiKfqAPva-Y/s1600/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006"/>
            <a:ext cx="2556917" cy="15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64963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171. What is the order of this insect?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172. Is this insect a male or female? How can you tell?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173. What are the mouthparts of this insect primarily used for?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174. Do these insects have a big impact on humans?  If so, please explain.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175. How long do these insects live?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176. Are these antennae bristle-like or fan-like?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177. How many millimeters long are these insects?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bugguide.net/images/raw/BH4/HVH/BH4HVH5HDHGHOHRLEZMHEZQLBH6HAHXH2ZKLAHZL5ZMHCHSLAHKLVHPH9ZPHAZ2HAH0LDH9H9ZXL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398643" cy="24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51240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3999" cy="52643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178. What order are these insects from?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179. What is the family of insect A?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180. What is the family of insect B?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181. Does insect A usually have wings?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182. What does insect B feed on?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183. What is the elongated “beak” of insect A known as?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184. Which insect is usually bigger- A or B?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185. How many claws do the tarsi of these insects have?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186. Do either of these insects have a pronounced human impact?  If so please explain.  If not, why not?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bugguide.net/images/raw/ZQN/RZQ/ZQNRZQARFKVRZQTQG0S0E0K0MQ3R20S0W0FRXQCRXQARXQ3RRQCQFK3QRQYQJKYQ50Q0P0JRSQYR7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5" r="4456" b="20439"/>
          <a:stretch/>
        </p:blipFill>
        <p:spPr bwMode="auto">
          <a:xfrm>
            <a:off x="231705" y="152400"/>
            <a:ext cx="3730695" cy="18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hQUFhUUEBAUFBUUFBQVFBAUFBQWFhQUFBQYHSggGBolGxQUITEhJSkrLy4uFx8zODMsNygtLisBCgoKDg0OGhAQGiwkICQtLCwsLywtLiwsLCwsLCwsLywtLCwsLCwsLCwvNCwsLCwsLCwsLDAsLCwsLCwsLC8sLP/AABEIALcBEwMBIgACEQEDEQH/xAAbAAACAwEBAQAAAAAAAAAAAAABAgADBAUGB//EAD0QAAEDAgMGBAMGAwgDAAAAAAEAAhEDIQQSMQUiQVFhcRMygZEGoeFCUrHB0fAjM2IUFXKCkrLC8WNzov/EABkBAAMBAQEAAAAAAAAAAAAAAAABAgMEBf/EACsRAAICAQMDAwIHAQAAAAAAAAABAhEDEiExBEFRE2GxIjIFFHGBkeHw0f/aAAwDAQACEQMRAD8A5sqJZQleccJCkKJKUlSxCkpSoSlJUMRClJUJSEpCbGlRLKMpENhTBKE7QpslsZoTgIBOEiGyIwoEUiRVITIJCFURSuKYgFBBQoACBRSkpjA5KmKEJgKoiQr8PQEZ3+UaDi88h06qoxcnSGlbJQpADO7TgPvH9FTUqFxkpq9YuPTgOACQJykq0rj5Lb7IsBWim5ZWq5ixkI1NeoXKtqcBYyGNKiEKKBgNMoeGumaKR1FejrRvZzHNVTyulUorHWoparFZlJSkovEJEmJsKVGVFNkNilEBGEYU2Q2QJwlATBKyGxwUwKQJwkKxgmQCiAGCBUCBKYAKQlFyRMAEoKFBABSlQlBMYQpCitw1LMST5Rdx/ADqf1KcYuTpDSt0NQoCM7/LwHF55DpzKqxFYuPTgOACbE18x5AWAGgCoJVykktMePkptLZAQlAlAKBFzSrmqhivYoaGXNVgSMCsCyaGHKojKiWkR2wxE0laAnCqMjWzE+gstXDrsFqpqUlqM8/WwyxVKJC9FUoLLWw6TkS0cEhRb62HWNzYSsybFhMEEUiLCiEqIQIYJglCcJjGlMEoRlNDClKJKUlMAFISiSlJTGKUhKJQQFERQUlAUOxhJAGpVmIqADI3QcdMxMSSP3oEGuyieLh7D6/hHNULV/RGu7+C/tXuyEpSoSgSsySKEwkz8r/h7otpk+b2Gn1THRZTK1U1QAtFEKWMvCKZoVgaoYymVFfkUWYUd1M1AKSoRbHBTKsORlaqQguprPVpLUHIFVyBya1Bc+vhl3301nq0EtJLVnnalFUkLtVqC5mIpwgycSkIoJgnQUEBOEAmCY6IopKEpjohSOKLiqnFUBCUpKBclLkUA0oFyUlKSgY0p6QBN9Bc9uXrYeqpJVjnZQBxNzrMEQ0doJPqFpBK7fCKiu7DUqSZP6Kt9UDU/XsspxBcSKcWsXHyg8h94rRh8PBnU8zr9B0CUubkNre2EZjoIHXX2Tihzv3/AEWlrE4prNz8CM2REMWoUlPDWTkIpa1XU2qxlFaG0VDmwoFNWgKMpK5tJRqZSKcqi0eGilbGdMKQlRCsCQpKKUhMB5RlVhELRMB1C1AJgrEZa1JcrGYdd97FjxFFJodWeWe2CiFuxuHXPJQZNUWBGVUHKZlVDLMyUuVZeiKbz5WuPZpKpRb4GkB71U560t2XXcQBSqS7QZTJ7DUrqYf4LxBE1DTpC3nqU5E6S3NIK1jgyPsWsU3wjz5ehnXrMB8Eglxq1d1s+XKxsDVxe82A7HpPDj4/Y1JgLhiWkB0HKwvyzzymfWFf5bJV0aflsng5LnrTT2fUInKRpAOpnkNV2NlbMwzsaygahh7HNYXB16xp+JTedBl/p1sJmVo+JNrUQfDrv8I0wA7K3NnBJEiLHQH1RHA1NRnsdGHo9UXKXY85Sw5LoIgZQ4k2GXgQeM6DmSFle11dxi1OYcRYvI1a2NGjmOoXX2biqJoVaLXVDWfUcajxUeW1KbsgYWsJhsNDgeIF78N2H2fAAAgAAADQAKJyjFuMTPNi9GK9zj0cHFgIA0A0C2U8MuqzBK1uGWD3OZI5rMOrG4ddJuHT+ApcQo57aCPgLoiij4KjSBhbSVjaS2Cim8JJxAyCmrG01pFNNkS0DM3hqLTkCCNIhFAU8IFiekZJQUhOAigEhFOQq5k2BJ6KoQk3SQJN8DtTgJnYKoGF0BsAm5Xl6+LqnzPyieC78XQ5Z+xqsEu56jMBqQqajgdJd/hBPzV2y2Um0wRTc8xJc+wnu5HE44m1gCPKwEz8xI6iV0roIr7nZrHB5ZzcRs9zhJho5uIn2ElZqewGPP8AMc48qdMkf6jZdBlVpfDjBbqwhxPqxn/S14naTabQT5f/ACODWntSZId2sVoumwx5KeGHdHOqfDlMNMNe5+kOe0R3a0EhaNn/AA4wD+Ixubk4kx2Y27/cLBV+K5OVhcdABSp5eNxBmRpqi12JrSAwMGu9mquA+94c+G33CcXi4hG/0QkodkdRmGpNeW7sgiAzLTgQJLoJqC5IiCdLcVopPondaH1TxDM7Wjo9zt8f4g0LkUtkvfAy1Ks6vqVAKTdLBjS2mf8AU6F36Gy6gbBfSYwCALmm0ci1rWs9yV0xUq3VGyRGsc7MWgN4GnTcCSb/AMxwDg4mwl2Xuse0NjMLP4rC644kBp+7uB0Du9V1dv06JbSGINR7jlYyk0Mpl143jNrHSdFgrbQqjeMTJ4y7jYOJt3WWXPjx/cbRxuR28ZW0dUcctwKe5D7RADWgxYaX7Lz2F+G8K+oG1n1cz5zBu4LjdaNYOmszdWYes4kVGtu4hlQOed2ATLbSTJFrWPS4xryGuc2RUY4kGATm1aRmBGh/BccuonJWuDVxiUbRxjXbRYabQGsq4eCRDm+Eyk2q+eQawt9wuftjYbcbNQ5mklzmuGtzMR8lqNcvrtbneWVKFPcvkblJDgTqS6STOu7M7seibSA0XP1E3llCXhfycmXM8e0e54LY2xf7LmzZi5wiSCLceC9JsOtnBY7zN0/qH7/FdipQa4Q4SP3ovNY6m6hVsdIc13SePzB+q4MinCetu0zqxTx9XieKqkt1/vk9GaKHhoYPFiqwOb2I+64ahO4rfUqPFlFxbT5RA0IJSUsqHIksUVcpilYxpUShMEAAoJkEUAFFFEaRAlMFXKsCcRjBqy4jHMYYJErk7U2uScrDA4niVhZhyRmi3Fx/Velg6BzVzN4Yb3Z1aWIqVqg8PyA3MfgvRU6JEXjv+QF1h+GSQyYAZwixceJnWFoftIVJbSYXG92gZW93Gx9yu9QhjVROiMUuC/EkRdxJjQ3/APkfmV5tuDy1HVahkMkwACRHrlHrJ6LQ1z32ziDPk3iYtvvMADpB7K7+72lsPlw5EmP32jssZ9VCGxMssUZsDtM1ZIDjJsCZyjoQDH+ULcKTjpuzrFiesglxP+YKzDsAEUw0Nm2WA2eMAa+icsl0OJDQDNrk2i2vA62us082XjZCTnLhUYRRAJbTJmbimIDTz3bj3lKzYQeZqT1vb1IMn3auo6u2m3da1rR9p5ho7NGq5+N2o0AOvUcIILxDBH3aenv7q/Sxw3m7/X/hTxxSuTOng9mtYIo0x30B4cPOO891acZQpw2tUa6pO7RpAPIOsBo3GnuSV4nFbaxOKqCk15GdwbAlo6lxF8oFzrYK5+Hp0W5RvGJc4wHVe8+VukNB7ybrXHm9R1BbeRQmpfbwd3anxcWA+HTayBOaofFqR2O609IPdeQ2rt2tirsdUe3QgmfDdFxAsOYiLEdVY1jsbUInK8SSDY1IA3gecGSOclaqdOlgGGo8kudu6kmoeUT5RqZ+WhMmZLZcm5ZsjZDTSH9ob/FzPqU3DzMlsNP9LpzO9bq/CFzshccxc0ybAaAzA01Hus2w9pPq4utDXeCG5WvMwXAi54SRoOAHVXta5lZjR5BSfJAnKS5oEgf+s9VwyvJLc1jJVsbsEN97RYBocOcukEk9mtHQDumOIBBg6Pc2YMGIaZKpweIyVnZi0tNNha5ujrvnrP6p8K8tJMCS55PIkuIv7/JWkkqsdlWAptztgXlxB5a/9LtuXBxGGqAtLH5ZbIde7nQS08ANbEGfRAbYqsMVWB0alu66OcaH0hcLk0t+xxdRBzeqPB3ZXM+I6c0S/Tw7yBJyuIDoHsfQrdTcHAEaEAjsdE7mggg3BBBHMGxCzk01TOXFkeOakux5P4SxeWpUpO+06BvTFRmYOAnUW4cANdV6py5mydhtokmXEh+7JEEZYDoABBhxBEkSJA0XUKUudjTqZrJPUiuEYRUUpHORBQlQFMYwRSgpwEUAEEXJC5NIA5lEmZRUIubTUr05aQDcggJG1BzVwaNZWevwM83hsE9lqlEVAPLB17rdXpPqsDBSDOrjut7ALrCo1OwgmGyT0/M8F3Q6zLLZM2WaXBzWbMOUNfUJA+y1oa09wdfVaW4NkXJIA+0d3/Tp8luOHPGNdLk+oAsrKrI8pynjYfUj3WywZJ7zdFKE5csyBsjdFh9qIb6Hj6e6uxeymOZvvN/6soPSeI91zPiDbwpM8wDuBA3vnJXlcDgMVi35xma2Z8SoTfsDc/gtowxYt/k1WOMN2e1p1m0KUNgxoButPeLn0hYMRiqrmy1oA4E5WtB/oafqVyMYHMrupOcXZGsuftEtDi7tvRHRGtVMXJsNSdB3XndT+KOMnCKPW6bo45IqbfIKtd+YF7nWuTDXHsIDoOvBV18R4gcWteQCdGlzgBPmhoHDhz0T7O2VVrhxa8UqRMl7mSXwNWbwt1iOp0XL2jj6FJpo0Aaj7h+Je2InTIG6IxOWV/V/fwYdXHA7hHd+V2/c7xwbMOx07zj5ni2aCDlbxDAQD/URJ4Acem7+01/Dc7LJtIIa8ny3EhpN7FYv7xAY1tR0NaAA4guEaCzZNuHc8lte0Bxp0XAZYdWxBuGNsYZwJNvS3Er1JSUYqEdjljFRVI10n06JmmdykZqVB9p0EClS5uM3PAGNXGLsF8PuxFXxsULD+XS4BvDN00tx4q7Y+AFXJVyltJk+Aw8f/K7qTMe69C18Licr/wByc2XN2Qlek1jLADebpwGlh6rzlOqW4p9xGVmhvB3rjuXe5Xoce/8Ahu6Cfa/5LyWJxYbUc7+ll7cyBfjr+5WOvQzbpXcWdB4Jc5zZ8zGwBIuCSY7j5dVeXBotxc0d4N/+StwNEuoyIl0ObeBHC45gn3XPx4dTNIOgSYABmLcfcqFk+u/Jr60WmrO9Quxs8WNt6LFi8EDAcYabSTdh5SdR3WvBXps/wN/BZtvj+F/m/AE/klqdnDim4zNWEMsaR90fIKxUbKM0WdGx7Ej8le5RRlLlklQlLKgKaQiFVkqxxVZKdCAEUA5AuSaQiwJwVRmTtelaHY7kpamBSuKWpALCiCKNSApLgLqPxY4X9QI91U4lZMRSdyHQiCuPppY5NqXzRpCm9zc7Esgkgz/iAHqdUmG2gyRnquaOTGiPwXHdRfwBHeyZmzQ7zuP4BetHqumwKo0dKljjwetd8QUcu4SY9yuRidrVahOXdHNV4fZ9NjbD3ulqBc/UfisuIKhSzaeEZmYFhdnfvuGma4HYLrMxjh0WENWSvtYMcQ5j4H2gJHtqvOU8mV3bs525S3bG23VL3ZixoIADag8xHXnEmxXJweMdTqB1RjKoEbtQSDHFh0B7hdZu1qb7Na5xI0LYHrKzN2cahuPDEmwdmn0WqlJO5Hq9P1kI4vSmtjtY74rwzmERUcH07Fob5nAzT1s4Wnuvn+0qoccuQtNyIIIkCSDGhXoWbNc21NpiC25tEnr1J9VdS2IxpzVIHHK2JPcxYe668Wdavpux6cOOH0y5PJbNwVTEP8NmgEvqGzKTebhxPJez2VsxtYZRP9mp7oJJz4moNXz90RH4aJ8Bs6Nx0NoyS5rbOqmx3yNJ4xyhekDW5QGwAAAALAAaABb5ep1LTE4s2RLaJG1QBAAAAAAGgA0ASug6Kt/ZUvcVyerJHLZoiyyDAU5nI2ZnTjzA0mwVlNxVr3hUsqktwXsNTZAAFgAAOgGgWLbuFzUi77m97XK1trxwkdFZi2zTf/63/wC0q67gri7Kdkfym30zDsWuIj5Kjaxl1Nn3nEnsIB/3LB8O7REuYTAc4up94GZv5+q3bTpjxqDjPme31IkfMKpS8Gn25Nyr4frfwYOrXuafWHf8lvc9cjYj9+s3SKgAsRJBeDE62aF0yspSM8iqRM6mZKApCnWZkLlJRyKCmk5sBSllXZEuRTqYUIirAxHKk7HQoKMJgE4CncZTlRVuRFPcKMj25SWulpniIibifRRtIkEgSAASRcCTAnklt9NJS1acQY9ea8/6XbrYYXgDVUMpTc+W/wAuisY0v10AsbctO6L6gGkD2t6eqIxUXY+C4VgYAbyAvqdB7lUB7HWMgnQ8BxM+ipeZVbm8vyVuTk7Ym2zWcNHH2uqKjB933VNGsWGQeOh8vqPa/RbcPi2vs6GmNT5XHjyjsU1FS2iwRjc0cvwSTHA+634qjlBJIDRxJAHuuWKhq/y7t0z8PTqqUJd1RSix3Vx1H59AOJStqcSZ5XmOvUx9EMNg8tt49Tc8T+n1Tup9D7fvotJZoxWmH8+f69insthhXROMeJ1v8lQWTw/fZMGdx81n6pnZe3ab263WihtJrtbH5LAWFQ4YprM13FudZzTrwKRzgsDab/vEDvMeisp13aEZuwh36LZZIvgZro1Y4rQMYefSIssbXTMCOYOo5SEwpjn9FeuUVSYzO3Dhxew/ZfnbA0zcuXBV4/ca1xe45K1J29exdlPyKau4MqUzm84LJvrwn1I9lpxFJtRjmP0c0jMBvNJ4rX1Umr7lvyaH0/DxMcK9O3WpS1/+brW5i5NSnW8AGqQalCo2qxzLCo2nrmHCWzPWF2KNdr2tc0y1zQ4HmCJC30pmcl3EyoZVaUpU+mCFhSEUVLiIEIZUUQjSAMqhCcFRyNIFcJggop0jGzKJZRS0gc99Ro5juqGBzjoQ2b9ey218MHcNCi5g0GgXmtd2iqooqsbAAzx1IiRr+Spaz9z9Ftc6waSYEkDkSgKY5pu29kSYwzmCn8Oy0mkOacYc8Cp0T7FGEYcE8Vxsbs7EOcSytkbwAa0+8hesdRDQCTM8BwVbwCqSlB9r99xnm8Lg3tg1HGpGgfdgPEhoAAXZo1y605D6RfWLK2rTI5KkMJP0Q8+ROpBYauFeTOYnqLfgqvDcPtH1P6rZhy9ul+61sIdqAD7qtGrdNiOT4Z4k24DiL3spkcbE26rsVsIBfOOyoFNvM+yTxSvcRhDHGAIEAD2vJ5lI5p4wb9o7QuhINri/JK6gzr7IlBtcgZBhgdZHaCkdQGgnjw+fVamQJiSORWivSYHHKC6DYjT5xp24JRhcb/37DOP4Q629Cr6VWAbSBoHSJJBEgg2LdbmL6LbUDA4w2BJgE5iBwkwJQDAfsj0Ti3DjcVHOxYzMJaZc3eAvNvRXUsrmNcXRLc0R00kTeRCetSjygfNc7BNfRfqHMfUO5l3qQInO2oTDm5ptEhbY5KcXF1sV2o6NGq5tmhxHWI04Ll0Nquo1DReC1pc51JxbuxYmmTNiM2pEGTyXeZDtHHsDHyRfhREO0DswB0DoFwOdhfoFrjySSrsJe5TSrPkS0ZTxEyO4WoOVTQBoPn+ASRD5kgwbWAcOFua2x5W9pUJpGmFIUaeSaVvVkiEoSstfaNNpILjYwSGucAeIkCJHEcFopkOAIIIIBBFwQdCCnpBpjgopbAgSJMwOJjWFZlUtALCkIMrNJgOaSJkAgkQYNu4KZx58bDqUtIyKIKIoQc8tFo59VUGE8VFFxJKUtym9wGmncTlgAQoolVXQinw04OWY4qKLPjgY9F8aiVWgolJbJDLTSLRJ4qouE6KKIyrQ6QyObPFAYc6oqJxgpckl1OWGdei6DXUy0aydQooumCUXQGWo9n7Cz1nDnYqKJXYmA0fuqo5hxUUSniVWBbTHPjCNV4k9z6qKLGSSVDCwcQi94OomNOQRUVdqApc0g23T06pmh3Oe6iiaik6AcvkwLWv9FS+kJm5PdRRFauQY0OAtw6qYfEZpHEIKLthGu4JHHpYapSeYptqTABOXQPc4EEkEHevbUTJ0WhmyHloHiBpgyMrnBpL3vcGbwtv5bjRo0QUWimxubHZsFwAmsS4Fu8Q4yA1gykZpynIZg/aKodsSrJHjbuSA45nOcYYLjNYDKYgzfuooq1MNciz+5HDNFYgumd3Wamczvdx6p8NstzCwmq52XzTm/iWgTLjH1UURqYtbOnnUUUWds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UUEhQUFhUUEBAUFBUUFBQVFBAUFBQWFhQUFBQYHSggGBolGxQUITEhJSkrLy4uFx8zODMsNygtLisBCgoKDg0OGhAQGiwkICQtLCwsLywtLiwsLCwsLCwsLywtLCwsLCwsLCwvNCwsLCwsLCwsLDAsLCwsLCwsLC8sLP/AABEIALcBEwMBIgACEQEDEQH/xAAbAAACAwEBAQAAAAAAAAAAAAABAgADBAUGB//EAD0QAAEDAgMGBAMGAwgDAAAAAAEAAhEDIQQSMQUiQVFhcRMygZEGoeFCUrHB0fAjM2IUFXKCkrLC8WNzov/EABkBAAMBAQEAAAAAAAAAAAAAAAABAgMEBf/EACsRAAICAQMDAwIHAQAAAAAAAAABAhEDEiExBEFRE2GxIjIFFHGBkeHw0f/aAAwDAQACEQMRAD8A5sqJZQleccJCkKJKUlSxCkpSoSlJUMRClJUJSEpCbGlRLKMpENhTBKE7QpslsZoTgIBOEiGyIwoEUiRVITIJCFURSuKYgFBBQoACBRSkpjA5KmKEJgKoiQr8PQEZ3+UaDi88h06qoxcnSGlbJQpADO7TgPvH9FTUqFxkpq9YuPTgOACQJykq0rj5Lb7IsBWim5ZWq5ixkI1NeoXKtqcBYyGNKiEKKBgNMoeGumaKR1FejrRvZzHNVTyulUorHWoparFZlJSkovEJEmJsKVGVFNkNilEBGEYU2Q2QJwlATBKyGxwUwKQJwkKxgmQCiAGCBUCBKYAKQlFyRMAEoKFBABSlQlBMYQpCitw1LMST5Rdx/ADqf1KcYuTpDSt0NQoCM7/LwHF55DpzKqxFYuPTgOACbE18x5AWAGgCoJVykktMePkptLZAQlAlAKBFzSrmqhivYoaGXNVgSMCsCyaGHKojKiWkR2wxE0laAnCqMjWzE+gstXDrsFqpqUlqM8/WwyxVKJC9FUoLLWw6TkS0cEhRb62HWNzYSsybFhMEEUiLCiEqIQIYJglCcJjGlMEoRlNDClKJKUlMAFISiSlJTGKUhKJQQFERQUlAUOxhJAGpVmIqADI3QcdMxMSSP3oEGuyieLh7D6/hHNULV/RGu7+C/tXuyEpSoSgSsySKEwkz8r/h7otpk+b2Gn1THRZTK1U1QAtFEKWMvCKZoVgaoYymVFfkUWYUd1M1AKSoRbHBTKsORlaqQguprPVpLUHIFVyBya1Bc+vhl3301nq0EtJLVnnalFUkLtVqC5mIpwgycSkIoJgnQUEBOEAmCY6IopKEpjohSOKLiqnFUBCUpKBclLkUA0oFyUlKSgY0p6QBN9Bc9uXrYeqpJVjnZQBxNzrMEQ0doJPqFpBK7fCKiu7DUqSZP6Kt9UDU/XsspxBcSKcWsXHyg8h94rRh8PBnU8zr9B0CUubkNre2EZjoIHXX2Tihzv3/AEWlrE4prNz8CM2REMWoUlPDWTkIpa1XU2qxlFaG0VDmwoFNWgKMpK5tJRqZSKcqi0eGilbGdMKQlRCsCQpKKUhMB5RlVhELRMB1C1AJgrEZa1JcrGYdd97FjxFFJodWeWe2CiFuxuHXPJQZNUWBGVUHKZlVDLMyUuVZeiKbz5WuPZpKpRb4GkB71U560t2XXcQBSqS7QZTJ7DUrqYf4LxBE1DTpC3nqU5E6S3NIK1jgyPsWsU3wjz5ehnXrMB8Eglxq1d1s+XKxsDVxe82A7HpPDj4/Y1JgLhiWkB0HKwvyzzymfWFf5bJV0aflsng5LnrTT2fUInKRpAOpnkNV2NlbMwzsaygahh7HNYXB16xp+JTedBl/p1sJmVo+JNrUQfDrv8I0wA7K3NnBJEiLHQH1RHA1NRnsdGHo9UXKXY85Sw5LoIgZQ4k2GXgQeM6DmSFle11dxi1OYcRYvI1a2NGjmOoXX2biqJoVaLXVDWfUcajxUeW1KbsgYWsJhsNDgeIF78N2H2fAAAgAAADQAKJyjFuMTPNi9GK9zj0cHFgIA0A0C2U8MuqzBK1uGWD3OZI5rMOrG4ddJuHT+ApcQo57aCPgLoiij4KjSBhbSVjaS2Cim8JJxAyCmrG01pFNNkS0DM3hqLTkCCNIhFAU8IFiekZJQUhOAigEhFOQq5k2BJ6KoQk3SQJN8DtTgJnYKoGF0BsAm5Xl6+LqnzPyieC78XQ5Z+xqsEu56jMBqQqajgdJd/hBPzV2y2Um0wRTc8xJc+wnu5HE44m1gCPKwEz8xI6iV0roIr7nZrHB5ZzcRs9zhJho5uIn2ElZqewGPP8AMc48qdMkf6jZdBlVpfDjBbqwhxPqxn/S14naTabQT5f/ACODWntSZId2sVoumwx5KeGHdHOqfDlMNMNe5+kOe0R3a0EhaNn/AA4wD+Ixubk4kx2Y27/cLBV+K5OVhcdABSp5eNxBmRpqi12JrSAwMGu9mquA+94c+G33CcXi4hG/0QkodkdRmGpNeW7sgiAzLTgQJLoJqC5IiCdLcVopPondaH1TxDM7Wjo9zt8f4g0LkUtkvfAy1Ks6vqVAKTdLBjS2mf8AU6F36Gy6gbBfSYwCALmm0ci1rWs9yV0xUq3VGyRGsc7MWgN4GnTcCSb/AMxwDg4mwl2Xuse0NjMLP4rC644kBp+7uB0Du9V1dv06JbSGINR7jlYyk0Mpl143jNrHSdFgrbQqjeMTJ4y7jYOJt3WWXPjx/cbRxuR28ZW0dUcctwKe5D7RADWgxYaX7Lz2F+G8K+oG1n1cz5zBu4LjdaNYOmszdWYes4kVGtu4hlQOed2ATLbSTJFrWPS4xryGuc2RUY4kGATm1aRmBGh/BccuonJWuDVxiUbRxjXbRYabQGsq4eCRDm+Eyk2q+eQawt9wuftjYbcbNQ5mklzmuGtzMR8lqNcvrtbneWVKFPcvkblJDgTqS6STOu7M7seibSA0XP1E3llCXhfycmXM8e0e54LY2xf7LmzZi5wiSCLceC9JsOtnBY7zN0/qH7/FdipQa4Q4SP3ovNY6m6hVsdIc13SePzB+q4MinCetu0zqxTx9XieKqkt1/vk9GaKHhoYPFiqwOb2I+64ahO4rfUqPFlFxbT5RA0IJSUsqHIksUVcpilYxpUShMEAAoJkEUAFFFEaRAlMFXKsCcRjBqy4jHMYYJErk7U2uScrDA4niVhZhyRmi3Fx/Velg6BzVzN4Yb3Z1aWIqVqg8PyA3MfgvRU6JEXjv+QF1h+GSQyYAZwixceJnWFoftIVJbSYXG92gZW93Gx9yu9QhjVROiMUuC/EkRdxJjQ3/APkfmV5tuDy1HVahkMkwACRHrlHrJ6LQ1z32ziDPk3iYtvvMADpB7K7+72lsPlw5EmP32jssZ9VCGxMssUZsDtM1ZIDjJsCZyjoQDH+ULcKTjpuzrFiesglxP+YKzDsAEUw0Nm2WA2eMAa+icsl0OJDQDNrk2i2vA62us082XjZCTnLhUYRRAJbTJmbimIDTz3bj3lKzYQeZqT1vb1IMn3auo6u2m3da1rR9p5ho7NGq5+N2o0AOvUcIILxDBH3aenv7q/Sxw3m7/X/hTxxSuTOng9mtYIo0x30B4cPOO891acZQpw2tUa6pO7RpAPIOsBo3GnuSV4nFbaxOKqCk15GdwbAlo6lxF8oFzrYK5+Hp0W5RvGJc4wHVe8+VukNB7ybrXHm9R1BbeRQmpfbwd3anxcWA+HTayBOaofFqR2O609IPdeQ2rt2tirsdUe3QgmfDdFxAsOYiLEdVY1jsbUInK8SSDY1IA3gecGSOclaqdOlgGGo8kudu6kmoeUT5RqZ+WhMmZLZcm5ZsjZDTSH9ob/FzPqU3DzMlsNP9LpzO9bq/CFzshccxc0ybAaAzA01Hus2w9pPq4utDXeCG5WvMwXAi54SRoOAHVXta5lZjR5BSfJAnKS5oEgf+s9VwyvJLc1jJVsbsEN97RYBocOcukEk9mtHQDumOIBBg6Pc2YMGIaZKpweIyVnZi0tNNha5ujrvnrP6p8K8tJMCS55PIkuIv7/JWkkqsdlWAptztgXlxB5a/9LtuXBxGGqAtLH5ZbIde7nQS08ANbEGfRAbYqsMVWB0alu66OcaH0hcLk0t+xxdRBzeqPB3ZXM+I6c0S/Tw7yBJyuIDoHsfQrdTcHAEaEAjsdE7mggg3BBBHMGxCzk01TOXFkeOakux5P4SxeWpUpO+06BvTFRmYOAnUW4cANdV6py5mydhtokmXEh+7JEEZYDoABBhxBEkSJA0XUKUudjTqZrJPUiuEYRUUpHORBQlQFMYwRSgpwEUAEEXJC5NIA5lEmZRUIubTUr05aQDcggJG1BzVwaNZWevwM83hsE9lqlEVAPLB17rdXpPqsDBSDOrjut7ALrCo1OwgmGyT0/M8F3Q6zLLZM2WaXBzWbMOUNfUJA+y1oa09wdfVaW4NkXJIA+0d3/Tp8luOHPGNdLk+oAsrKrI8pynjYfUj3WywZJ7zdFKE5csyBsjdFh9qIb6Hj6e6uxeymOZvvN/6soPSeI91zPiDbwpM8wDuBA3vnJXlcDgMVi35xma2Z8SoTfsDc/gtowxYt/k1WOMN2e1p1m0KUNgxoButPeLn0hYMRiqrmy1oA4E5WtB/oafqVyMYHMrupOcXZGsuftEtDi7tvRHRGtVMXJsNSdB3XndT+KOMnCKPW6bo45IqbfIKtd+YF7nWuTDXHsIDoOvBV18R4gcWteQCdGlzgBPmhoHDhz0T7O2VVrhxa8UqRMl7mSXwNWbwt1iOp0XL2jj6FJpo0Aaj7h+Je2InTIG6IxOWV/V/fwYdXHA7hHd+V2/c7xwbMOx07zj5ni2aCDlbxDAQD/URJ4Acem7+01/Dc7LJtIIa8ny3EhpN7FYv7xAY1tR0NaAA4guEaCzZNuHc8lte0Bxp0XAZYdWxBuGNsYZwJNvS3Er1JSUYqEdjljFRVI10n06JmmdykZqVB9p0EClS5uM3PAGNXGLsF8PuxFXxsULD+XS4BvDN00tx4q7Y+AFXJVyltJk+Aw8f/K7qTMe69C18Licr/wByc2XN2Qlek1jLADebpwGlh6rzlOqW4p9xGVmhvB3rjuXe5Xoce/8Ahu6Cfa/5LyWJxYbUc7+ll7cyBfjr+5WOvQzbpXcWdB4Jc5zZ8zGwBIuCSY7j5dVeXBotxc0d4N/+StwNEuoyIl0ObeBHC45gn3XPx4dTNIOgSYABmLcfcqFk+u/Jr60WmrO9Quxs8WNt6LFi8EDAcYabSTdh5SdR3WvBXps/wN/BZtvj+F/m/AE/klqdnDim4zNWEMsaR90fIKxUbKM0WdGx7Ej8le5RRlLlklQlLKgKaQiFVkqxxVZKdCAEUA5AuSaQiwJwVRmTtelaHY7kpamBSuKWpALCiCKNSApLgLqPxY4X9QI91U4lZMRSdyHQiCuPppY5NqXzRpCm9zc7Esgkgz/iAHqdUmG2gyRnquaOTGiPwXHdRfwBHeyZmzQ7zuP4BetHqumwKo0dKljjwetd8QUcu4SY9yuRidrVahOXdHNV4fZ9NjbD3ulqBc/UfisuIKhSzaeEZmYFhdnfvuGma4HYLrMxjh0WENWSvtYMcQ5j4H2gJHtqvOU8mV3bs525S3bG23VL3ZixoIADag8xHXnEmxXJweMdTqB1RjKoEbtQSDHFh0B7hdZu1qb7Na5xI0LYHrKzN2cahuPDEmwdmn0WqlJO5Hq9P1kI4vSmtjtY74rwzmERUcH07Fob5nAzT1s4Wnuvn+0qoccuQtNyIIIkCSDGhXoWbNc21NpiC25tEnr1J9VdS2IxpzVIHHK2JPcxYe668Wdavpux6cOOH0y5PJbNwVTEP8NmgEvqGzKTebhxPJez2VsxtYZRP9mp7oJJz4moNXz90RH4aJ8Bs6Nx0NoyS5rbOqmx3yNJ4xyhekDW5QGwAAAALAAaABb5ep1LTE4s2RLaJG1QBAAAAAAGgA0ASug6Kt/ZUvcVyerJHLZoiyyDAU5nI2ZnTjzA0mwVlNxVr3hUsqktwXsNTZAAFgAAOgGgWLbuFzUi77m97XK1trxwkdFZi2zTf/63/wC0q67gri7Kdkfym30zDsWuIj5Kjaxl1Nn3nEnsIB/3LB8O7REuYTAc4up94GZv5+q3bTpjxqDjPme31IkfMKpS8Gn25Nyr4frfwYOrXuafWHf8lvc9cjYj9+s3SKgAsRJBeDE62aF0yspSM8iqRM6mZKApCnWZkLlJRyKCmk5sBSllXZEuRTqYUIirAxHKk7HQoKMJgE4CncZTlRVuRFPcKMj25SWulpniIibifRRtIkEgSAASRcCTAnklt9NJS1acQY9ea8/6XbrYYXgDVUMpTc+W/wAuisY0v10AsbctO6L6gGkD2t6eqIxUXY+C4VgYAbyAvqdB7lUB7HWMgnQ8BxM+ipeZVbm8vyVuTk7Ym2zWcNHH2uqKjB933VNGsWGQeOh8vqPa/RbcPi2vs6GmNT5XHjyjsU1FS2iwRjc0cvwSTHA+634qjlBJIDRxJAHuuWKhq/y7t0z8PTqqUJd1RSix3Vx1H59AOJStqcSZ5XmOvUx9EMNg8tt49Tc8T+n1Tup9D7fvotJZoxWmH8+f69insthhXROMeJ1v8lQWTw/fZMGdx81n6pnZe3ab263WihtJrtbH5LAWFQ4YprM13FudZzTrwKRzgsDab/vEDvMeisp13aEZuwh36LZZIvgZro1Y4rQMYefSIssbXTMCOYOo5SEwpjn9FeuUVSYzO3Dhxew/ZfnbA0zcuXBV4/ca1xe45K1J29exdlPyKau4MqUzm84LJvrwn1I9lpxFJtRjmP0c0jMBvNJ4rX1Umr7lvyaH0/DxMcK9O3WpS1/+brW5i5NSnW8AGqQalCo2qxzLCo2nrmHCWzPWF2KNdr2tc0y1zQ4HmCJC30pmcl3EyoZVaUpU+mCFhSEUVLiIEIZUUQjSAMqhCcFRyNIFcJggop0jGzKJZRS0gc99Ro5juqGBzjoQ2b9ey218MHcNCi5g0GgXmtd2iqooqsbAAzx1IiRr+Spaz9z9Ftc6waSYEkDkSgKY5pu29kSYwzmCn8Oy0mkOacYc8Cp0T7FGEYcE8Vxsbs7EOcSytkbwAa0+8hesdRDQCTM8BwVbwCqSlB9r99xnm8Lg3tg1HGpGgfdgPEhoAAXZo1y605D6RfWLK2rTI5KkMJP0Q8+ROpBYauFeTOYnqLfgqvDcPtH1P6rZhy9ul+61sIdqAD7qtGrdNiOT4Z4k24DiL3spkcbE26rsVsIBfOOyoFNvM+yTxSvcRhDHGAIEAD2vJ5lI5p4wb9o7QuhINri/JK6gzr7IlBtcgZBhgdZHaCkdQGgnjw+fVamQJiSORWivSYHHKC6DYjT5xp24JRhcb/37DOP4Q629Cr6VWAbSBoHSJJBEgg2LdbmL6LbUDA4w2BJgE5iBwkwJQDAfsj0Ti3DjcVHOxYzMJaZc3eAvNvRXUsrmNcXRLc0R00kTeRCetSjygfNc7BNfRfqHMfUO5l3qQInO2oTDm5ptEhbY5KcXF1sV2o6NGq5tmhxHWI04Ll0Nquo1DReC1pc51JxbuxYmmTNiM2pEGTyXeZDtHHsDHyRfhREO0DswB0DoFwOdhfoFrjySSrsJe5TSrPkS0ZTxEyO4WoOVTQBoPn+ASRD5kgwbWAcOFua2x5W9pUJpGmFIUaeSaVvVkiEoSstfaNNpILjYwSGucAeIkCJHEcFopkOAIIIIBBFwQdCCnpBpjgopbAgSJMwOJjWFZlUtALCkIMrNJgOaSJkAgkQYNu4KZx58bDqUtIyKIKIoQc8tFo59VUGE8VFFxJKUtym9wGmncTlgAQoolVXQinw04OWY4qKLPjgY9F8aiVWgolJbJDLTSLRJ4qouE6KKIyrQ6QyObPFAYc6oqJxgpckl1OWGdei6DXUy0aydQooumCUXQGWo9n7Cz1nDnYqKJXYmA0fuqo5hxUUSniVWBbTHPjCNV4k9z6qKLGSSVDCwcQi94OomNOQRUVdqApc0g23T06pmh3Oe6iiaik6AcvkwLWv9FS+kJm5PdRRFauQY0OAtw6qYfEZpHEIKLthGu4JHHpYapSeYptqTABOXQPc4EEkEHevbUTJ0WhmyHloHiBpgyMrnBpL3vcGbwtv5bjRo0QUWimxubHZsFwAmsS4Fu8Q4yA1gykZpynIZg/aKodsSrJHjbuSA45nOcYYLjNYDKYgzfuooq1MNciz+5HDNFYgumd3Wamczvdx6p8NstzCwmq52XzTm/iWgTLjH1UURqYtbOnnUUUWds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www.actaplantarum.org/floraitaliae/download/file.php?id=8296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2" b="5248"/>
          <a:stretch/>
        </p:blipFill>
        <p:spPr bwMode="auto">
          <a:xfrm>
            <a:off x="6019800" y="116850"/>
            <a:ext cx="2892120" cy="20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68063" y="1151623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2415" y="207099"/>
            <a:ext cx="1147385" cy="923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1769820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5" y="2408237"/>
            <a:ext cx="907097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187. What is the order of insect A? Family?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188. What is the order of insect B?  Family?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189. Is insect A an adult, nymph, larva, or adult?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insect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adult, nymph, larva, or adult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191. Is insect B generally a good flier?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192. What type of antennae does insect A possess?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193. Where does insect A live?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194. Where is insect B usually found?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amentsoc.org/images/antlion-larv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1974"/>
            <a:ext cx="1905000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hMVFRQXGBQXFxcYFxgWGBgUFBcWFxUXGBcYHCggGBolHBUVITEhJSkrLi4uFx8zODMsNygtLisBCgoKDg0OGhAQGiwkHyQsLCwsLCwsLC8sLCwsLCwsLCwsLCwsLCwsLCwsLCwsLCwsLCwsLCwsLCwsLCwsLCwsLP/AABEIAMIBAwMBIgACEQEDEQH/xAAbAAACAwEBAQAAAAAAAAAAAAADBAABAgUGB//EADsQAAEDAgQDBgQFBAEEAwAAAAEAAhEDIRIxQVEEYXEFEyKBkfAyobHBBkJS0eEUYnLxIzOCksIVQ2P/xAAaAQADAQEBAQAAAAAAAAAAAAAAAQIDBAUG/8QAKhEAAgIBAwMCBQUAAAAAAAAAAAECEQMSITEEQVETgSIyQmFxBSORodH/2gAMAwEAAhEDEQA/APnNOo1pLdNCh1iEzQ7NfUEvsdN11aXAsYL5je5WUssYmrZxP6Wo+It1XU4TswNu752HonHVQLNH3KA6STfy1K5p9R4Icg5c0ZAHb+AhuqE3J8ldNs2/3/CZpcGY2G5WGpydktijWbfW6Zp8MTfPn/CbpUGjISdymabP9BJySJFWcMB/cUy2menIJqlSnIJqlwo1U6xNidHhuWiZbwkZ+i6FOgYiwCIGNGqV+xLkKMobCyPV7PhgqXjX1QP6o4vCLZe9l0KPEg03MeSdW3gXsbIxZITtIltilLiRfDcj7K6tTe0jJchtUgkNHmUYVhIxPM7aclzLJKfzFVQc1j+XP9tVO5nxE7ZH3CD/AFJIIAj9t/X6oTqhGZxchkPRbwgu5Njf9RAsAdDB85Q31i7M+lvIILWuOkBMBjRrOU+V/fVbxqImDbrY6fyFTqMfFkeuc6alFfVEAi2+1+Z92QalURPoZta4y1y+SbbFZZN4nY8p11hCNRodc/MZZ5obg58C0RttnpuIR6dARBvtYTrF00/AC1STEZTkJGWdxnpkjM4X9Z3n1+SJP6RHPOM7dM1GjPFkY9OX8oHZA4ACNJE5nUxyn7qqjZknfK/1GattSctrHSx69Qh03XN5zjb55K4QsVlOM/DfIf7KjhHM8vn1W20DN/Y9/RO0eFtlEarVJIViDaLjnYaD+Eenw8Z+pToAHMqnAuz2Sc12FYuXN3PyUW8AUS1yA8eapI8IgLLG73RKNEk5fsmmcMBnfouGU13OwVFGf4Rxwe9h8021to+ELQaBn63P0WSy6nUVYmYo8JFwB1KP3O9+X8LVKvSJGKqwecfVMniaDSPG0nlLj8grayPamIzQ4ckREBN0eFA0UpdoU8/Hb/8AN4npICOe06ZyxHlhI0+kKvSyL6X7IhsIKcLYqNH1SFTtNpjOOQPnlt9kD+vYCYcD1t9Vy5JZ1tGDXsw03ydJ/El0gZJUVBrcx80A1JHxCDtErJqtB300z6aLlTnfxcjpDIdivfysCDafomuz3sbMvh15sSDGcbTI9Fwqtcm+Q+YReEqgEkX3Oc4vPZdXTSalbRElsB47EDNwJja+Y+X3QWVMJn4jbP30Xo3UQ5pDukHIibEdF5aoC0loGWunl5LrljUN0JOx9z7ybDl7yUD2j4RJvfpHuFz28QJuSTPU31Gi2apMZfXQWnrtus9cmOh5nGESCecZA/c23+6y58EYcjcA3zkSB5dbIApuJnzzy85mZKYBaBA8WU6XnXONpK0in3JYTu3GL39b9Mlp+FoGpjL5jyhYpAuAA8INpuCCSD5prCCZ1iI3HvdaU2IGwkiWkASR8rW0BVEjfXcdc+q2fDEW38/vcrGOYtJ+4y6LVRYEBJMARmoHfpE+V8hP0WsBP8bHdNUOEkTYDP0VKkKxVtE3Om2sHdNUOE1Nh7umWkAeESd1RkxJI2F8s/O6TyCKYWjSffyWe8v9Ol1MUaZeiw/ny97KbbEZcf08vYVkHWDz3WXPvoPY9yrayeQz9PZTTSGFGE6j5KKNjZRPWI86KcC+XJHZSJsAnqfBtGdyito7ei8ir5O1sUZwQm58k47g2uaWxmM9RsRzRaVKM4HVa72DZZyzQgyd2cWr2S5okgFuplxjK8EjDe83zS44UgXka4gQW3vmSftyXdq8SPzHyC51aoJMNEGxmbdIyG4812dP+qTk9Ml7hQm5riA04iSD8JcJGt+8CZbxFYX71w3aWAkHrDrZZqq1GBceGN8Q/wDIXjqEKnUIAEVSBFwcUf5B0jr916ynqX+kMY4LiqhaIFMgSCHOwnW5AFhrlqtP48MZhwsJE4iC1wJNyTF7TtkECpSLwLi8R4AHZyILRBy31VtrvYSO8a0ZiWzO4nfLQ2TcVW6JCNFIgWDnHItiesTAHW2SFVommCbSTEC9jkNz1G2SlR9JwxOdUFTVwbAnkQ246rfD13sJLmPJ0fABjYN0FpspeNS2asNwLQB8RzuL59ND5IjasDwgC4G/1yWnMLziAY06tPixC2egNhlKSqN0a6XTdkgjOAA7frzXHl6JrfG9gs6TOLi4OLTPLzXN7QpEHEDLXXEQBOo3MQiU2R8ViI8JzEzHVDdSc6o9knDhaac2AMnEPWERTap8oKFBTgg5BMCrDcr/AHn6oL2/q0+yuk83jKDFrnz1hZOFMYdjnEGXQc5mLWH3Kca9jYIzOud4gX2SNKmSZOv1nNMUqYGcDLPT3CtPShMdZiJl1m3t0v52WqbRmJOdzlbJbpMnaSB8wi03NFtdeV49hW8sYkGaVDFcyU0zggLkj1VU3Ej9OXWysPjmUvVsRZpwRHvZU+wEknzmPYU73Flln1G31QgB1y5mckkvIgwqbW9/soxhOuR9kKmj39lsMi/vL5LRUIYwtE+fOeiGyhjnQakn6DrCHTqQbAGYzK06wxHL5LXatwD0+GZGrjyAz6lOU+yZEvcGtuTcWEarlO4o2DRPlaPLNDku/wCo4nYAwP2WkXBLgW52COCFi6qSMy0GPJWuI94BgNEKJa14X8DNsapjHRKVuMjJKuqkm5hfJ/uZOWduyHKvEgZ3KXfVc7kElW4oN6nIwqZWkgGZPIraHTSq0mxWFLhmblZLz0CHjtIB5k6dRmECvWPXUREH0zXTDpZvsBVarhkNw+Yy3ggiFKPaDrAVHNjIh0GRf4sxGy59WqShhsm69HFlnj7io7EF+JzfEQCXOxxIJgyHXfci1/kstd+kRqQ0OMbnDoLb/wAc/wDqxTIlxBMQAMRd/A+69PRoUaZpU6jO6rP8RdUfZwOTvDZo0jP7+njamidLEHPIHxB0x8M3G4aDDukqNkC7n4WxILsMAm0ACReBC9pQ/CMh9WWvaZ7tzTD6j7w1gbAa0m2F022zXnn8C7/7yWRPia2WsdnhcRJblpfyVaUuBaGceQSAxjnNvLXuN52EmfO1ynKdcv8AC2mPDEycOHqBJjPTzCnEUps4ue0tJaWwA4yAMTiBDc8gJhK1OHiGwGi8FwiD/Yd+d+ilrcTRqoIDu9guJGFwM4dBmBYST6yidw81JpDvA0eLIOwm8ACxymyxVEkCpiMxGEw6Brha0d5zIjoiYe6gU3B7SQCWzIDvDDpjA6JHigW01WhNiQDjOHDjiZcGDYRFudwLqqdLU+zzXohwza5GYDBhkS12M5MvoBJjKXBcSsSJMTTxYcdgJvGIaTBuLW0yXHmxuCuIk+wZlIBDqicgoxwAN+vv1VvqyLWA3+dlwSUsnOwyqPEhws4GCQ7rN5KaZWt4efvmuZwNMNxFxzLj5zNveyeY4ZDrl6xsVcoRi6QPkcaSc8r/AL+a13saH7dOaFQplxnbXn09Uw17RbM+votE7IMMBsZIj7X80SABz5cjrzQ6j5vMRmsY9s8/VNJ2IOKh6db9VjF6SbnksBx1gX1vlt71RSRnnubc9P33WkREz+EaWOXL7fNYcRcuM5QNNkN1YkiSYIgRl6Ibcr2+89ecLRBQR9YwIte0IIeYkCM/nz1yUY+bbSCcud1bKdzNzPSJH7qrsdBBWbt8wohsqQIGmwsogBM1NkGq0gmbHYqifJYFbz5leBGKW52MC+uBaoIB8/fktxA8Jkfpdp55+vlCp7pzuDpCCBBlsg9TC78OSKfwvT/aJYR/EEzkCBqTI5Hcc7pSrVP0nPzsiOBkTfra+txF/l0UfbKNsvEOo1XpxxJq7S/HBIs9vXPkR6m/r6olNmucZ/6OiMKgiQ0cwDIN9QbsOage2RYkCZkeNtjtMi/I9VbwJ8hZz6tBzuKpuIOCBtYCco0y9T1XrPwV2TSr8dWqVjjDHs7vvQCxwwkOa4G8tNxpbIrjw0tdhILcxc9LXzT/AOGu13cLUc8eIEkEAxaZuDrYX6pzh8NJmkZn3A8K14BaQ1wyeyPMHcGAN9iM0vV4gAik+m1mxIHdvOgDt/7TBMgXElea7P8AxRTLnOfScMQa5rvCHRBBuCCchlKZ43t3BTPeSbvDmVWS0iSAHOaLCIM3yWEZzVWhtHj/AMVFx4kw2pIBIEhkvJuWNNgBa1pg+eezuza1V7C9rqoLi3RjnOdmGuMNlsO5ASub+JO1+He0ljpq4mgNMvAaLQyoYcxoEmIjkt8H+KDwwLmOAe8FrQTIY0xidTdo4nOQDYLvjKLVLYmtjPH8U0VXNa3A5pLJe1uGQfzYJbFsxdStQf8AEAL/AJ2OOLPmYPQyuNR4nvKkQAHlrSDcEOd4vFpabnSV6f8AGB4akyjR4cNc9oBfWZDS4GfBiZAdczPMBOUfBGlVsL4nwMTXMMR3gYB4nGAP+J7gAeTYnQFJ8Yx4PjDe7bAlhxNy8MiAW/SyBT4d9R+CnUIkgeP+6cRJzkRM8k538FxBNRoBn8jy2cxEgyIcWnKUnFSVszaoBw7BDnN+HQTmB8RaZuJ05FEccTTEa2j3zVnhbF1MOa2STLfhjxQS3wxYX8OqG/iMYc4R4SMRBkFziRM75aXXDm6f6ogVw9VjmtFgQ3xCIEtMBw53EorXBotrPTRcfguJa+q+B8M4nbkn4RyELrC8x1BAtbz9wuPIkn9ypLcJjMzJsBIGgy/b1VtM5b2jW3iQy0B0kz6ERl5ZqxXMDCABeN7Xzz8lMWQM4gD4sjpaef2Ww8NytAzJBmZPquf3oJcMWQDhrecjzg5aSmGvM5QYy85toc1puvmE0aJBmZPSZjf1IRG1MpzEHLltraEIAyCbG55wM40Oa3TgYTpMGfLmtIx8CI55P0vroPNDJzEkjTYXyK33ZOZ629Fp1PIkbSDcg/tC1SoCmczawn6fILeGdbnMfSyXq8QBYyXEwGgS47CNOqE9pJPfWFoY0gg2/O4Z5ZC2eauMbHQQ8fSFjHkCfnCiD38WDYGg9lRVS8hQo4oRnJbjdWTBsvnkjqMspHXJRwAyWnkalBqVtlolYiPuLlKCk0ZSImwtEnMH/aK5xKyKZK7ccnDeIihWcSS2bQCcPigjaRiHryWscN8IbbJwJIBGhES08itikLGboYdhFxPxQ8Z3JN4v9l2w6mL55JouGzJAknQCb30vB876oFOpn4iM4JjLYjMEZINX4MQdNgYtbKYLctSgP4lzSMTQ4nUEX6g6/VdKaYqOrT46phwzLW2ic4gyDomOP7XqVQQaj2ki4JMEwBBcdxzXAFdoJhzmnzy2P2KZ4Wu65BDtMx5EjPa6dDthOApkvaHNAkgDbn5wj9pBtQNDfyNImx1MZ9FnhuILiYBG7QNRMnCRByV92x5a0OkwGgghpAYIEtdEWEWjJVtyVqDdk8M8B1ak21JveOaRiaf0y11okQfVJf8AyLSCa7XAyMhNOCZ1uLjIabLpU+Jeym6nYOeCHAyPD+kepHmgcG1tIhtW9MmdyOoMyPoqUgtHoux+KpupvpMe2kx7W4sBxFxLmkNe7NoALjkY5ysVAx7HPq0zRY1roqPeO8qNaS2AAwXm1wDfLNeZ4gYQX0wxwa4yWeF0TLXWhwNs04OJc+G1MNZ0NqBtSWucMMgd83P4iAHTJhDewUdns7tGpSg0nBuMlsOJLo8Jk4YicQyEoI7VY1/c06YPEY3B9driGkOu9paW+IDn+kLlVO2DUY8wKTXPD2taRTYDJxOe+5qGIEudpkLBdFvCvqHh3NFOi5ocHPZ4md2D+bB4RILsidJjJCpiqjqU+y2VBic4UapMCQXU6pdYECmCWOPMQcwudxLHMcA4tLSA4Frg5rmk5gg5JnjeCNP4cROGW8RxGKhTFMeHvKdOe8rObbOLkENK4PYb2lnEmrSe6ocEVCXDu3XMkD4y5uh0Flx9R00ZbrkNFjz6tpb4iZ1bmINxNs1tz7TqRkIIvmJ2VcNRDWju4eDJlpEXmZyg2yKyB4rGIy011K4lFp0lRDpBeGoBsuJvv1zHzlOUnThiQIGg3v1QWEAeETlaNzFzCcZwh+Kd7DWwIy5n5KoxX5IbA4BG+fPkByTNOidThP3bumeBbmA0Q3XTX99ElxvaDKZw3qP/AEC5OmegG7rLqjjb3ZIWpDQ68ACZJyGevUrlu4o1IFOw0f1zwjM9cuqp9N1Qh1UgxPgHwtjIzm89bDQItOlkRnon8K4KqgGAwcIIJiXEyXefp+yJg853nLY6JjDOekHy16qna4RJJ1+f2UuTYFtZFiSoiPonUOm2WEDLZRPSxWcQkKnvJyWmUZzRhSAXhqJ1CzaZKIOGW3uCDVq7rSM0uwqLfhCA6psgVakJZ/ElbLVINjoNhDq1RkFzxX3WxVR6dBZji+We4sfULmVuJcBhsRzAm2V811X0yZXN4mlC7cUmu5IAcWbEgSNR+xTFLiWG7gJ6wfWPuudUsstqLqU2B6OlWGEFlWCTOEy4ybRNyNLhG7+AA64gwHfENbEi8TyXnhUnP5pqjXi4JHn9kerXKFR6Xg3zY4Ht2dIjOPFcNNrXGmSIzhfFLWVHiIcDEtE75OaTr0uuDS4k3Ja1xJzyOUaIjeJwCGyCI1kcyBprkqjliFHcq8MwOZgkOg4pFoOYAzIixSVSjcVDigMwg3AtGAmDIaLTrZUztZ5sXy28hwLulnBw55DJGq9pvcD+bqJmOt/eStzXKYI53EMcx+LG1sjvPARFzctixBIJ9QunQeKjO/a1rRQqUz/xjCGh9VjamJggD4i4VGxsQDdAdwjGhtRwDcEOcZOEmcnSPDfWNU61/wDz0ajmnCQWPm7HMeCHAXDQCw6xNimpJosZ/H3aHf8AEWrCo1lmgOLoEDwtO8gTE3XY7M4V1Sg+nTZhFGDUYWkvdxcGQ8/mDWhoABIAfqZXhOyqRbWeDTdWZSNQkB4aSGSGkubJEyDbovQcT+OO+eWNaKNJz3VCGy12IiQZAmfC1vSb3lJV3NN+xwhxDqFQlvhIMOES0kGC1zSIInQ/svQ8BWZxILmsDXiAWScDnHEQ5jnfAfCfCSdxqh8T+KWVg5vE0W1QQA14MVWCcXxx4nDWbaXQ6D6NMYTQq8Rwz24nksINJxsAADhcYGegI5rDJFNUynBS3Z0uC4wGtVoiGvpS1xkkQ8WLSYJGegha4jtFtO9sAg4iYBBGR36XK5dQvb3bKLTTYeHZiFUuquFaCC04nS2wJgeHkjM4MYsbiXu0c+LT+ho8LPK+WaiFJcUcuSCTNv4mrV+A93TJ+MiHHbDT0H9ztskXheHa2Ykk3c4+JznaEuzKySBBJv8APl/tW99xFhvF+STlZAeqRqR+/u4Q3VSYiBz0vmgveIxRe0m/06QqfVMgNABJmbmIJkZR/tRqQhljW5uIHmbX/SMwsniRfBcjcR0iFijRLvE8gNbOIl0NA3x6arkdo/inhqEtojv37gltMH/L4n65LaMZP7DUWzvmrU3YOUT8zdReCf8Ajri5tUa0aNaxoA6SotdP5K9I9PTJ0R20t0Om9G7wL5hnQStTAHNcniF0OI4grm1r6rfGtxCFSqlnuJTVQBAeV3QSJMsO622psgFyoErRoQ4ayUrmVWJDqVURQClZiDCPVKAuiPAGmlMUnpYMRabU2IcpVExTekmHmjNJ0CzaA6FAXXQpmMve65NEkZnVEqcTHIe9FGhsd0NdpVTVZ3cxjc1p/wC3xO84BXRHFDBA0AudoiCvO8LUuXET+g7O1PkCPVHFa8k/6WihpQNjbeKcKkAmHiHhvhDi0NguAzMNz5LqVaAqAY2tcAIE3I881xaVWHNIMZ+Y2680+eJnWPok5UJ2HbwFBp+F5Avh7y22ZBcPVF7LqS+o2sXsZh8MNxMqYbNbDYh0TJc4TGeSTa4nITlf7o7WuM68hopeR9xrJJAuFe4PLXvc8t8TJjJxdF+UkEcwuiKrhYwBMbmbJGrTwlj9AcJjPDUgZ7hwan2UzhiIvkZnqEpZODNu9zL3QcsyIPnoPsoxpInQnXTbnlKvialOk2az20wdXfEejRcrzfaH4xaLcPTn++oBpq1gt63TjinLnYFGz05pBrSajmtYDJc44WxkczyGWy4Xaf4vo05HDt7w5BzgWs6gZuXjeO7Qq1nYqtRz3buMx0GQ8kqumGJRNFFI6HafbNbiP+rULho3Jo6NFkgSqUWgyKKKIA+mtaSi91GZQBVO8LJqjqvm6XcouqbWSFUjVMVHkpSrGq3gAvUdOQS7mboz6myEQumJLBGBkhucUZzVZorS0AsRKGU64QlqitMBZwWC1GKHhWiEYCM0FUPRV3w6q6EMUxC2ahEpN3EFYdxKKAe705LFSruUi+sSsd8npAb7yMp+w6DS90WlVAzMrlOqkq2EpuIztN4wAi+h53tA+qd4fi/muHw1EldGlUa3Wfe6ykuyFyei4XiJgETodI5pxo535Xsd9l5B3bwblfkLDzcfskON7crVJGLA39LbepzKhYHL5g0ntu0u1aNMRUqtn9LYe4XmSBYaG+y852n+K6pltICkLeIeJ5sLhxynkF5lG4gyGndsebTH0hdMMcYrYaSRirULiXOJc45kmSepKxKiisZFFFSYFqlakIAiiiiAPoLTvmpjAS9epdZEleFKG47NVKiA66Pg3WH9FUaXAASxYctvchOfstEBTwsEqOKyXLaKEU5CdCy9/mhucdFqkIp5QnVNlHLDwdbLRCBvfqSsF2y2YHNDcVYGSd1guWirZSJ0VWhgytNajYWjM+QVO4qPhEfMotvgDTOH1NhzV9+1uQk/JKPqE5lZRp8hQxV4tztbbZBBc8nMrKipJIZFapRMC0cXpnk4H/yEH6BLpjhBOJu7HR/k3xD6EeaAAKKlcIApWVrAilsgk8o6ZJgAATDeHtLpB2j3CPw3DuJAw55Xi5yuinhXNsRe4veSM0FJCbaI5/JRN061QCMLbf2hUmOj03F0yDiix+qqm/crq/FTDjcPGKNbrjVmtaZbltsvKzYqZCYVz0Co9Q1PJBc0lRHGFmHPQnVEV1I+Sz3QC1SihAiToFkt3R2hUYVavAAMGyy5qZwHVVhGyNQC2Hkhvp+abdTJWcAVJ+AEDTVDh97IvEcY1thnyuufV4ku9yVtGMmFB3Pa3K6XqcQShKlqopDNSqUUVARRUogC1FFEARQKKIAtMdnmKjTexH+kKk0HMgDeCfoihrYMOJM6CDG6dAiqtHC5wjIx5IlClj0gbp48MHukYiXtDgJjQB8km1wVqqwNgE2gQbfbNBaSFzQaJAJjIxrCYoVKYiSSBpshud4HAu8NoAG2spPvIIMTt/pA6O7U4tgaXNzyHPmBokzWxubheSczLbTslu6aBNQukn8om3M6K/6oMMUw4t1kQeqQbHRhmoM6qLnDtIjICNJcVEUI9F+BeLLjhd4sGQ5Lo9t9neMuaC3XDp5Lx34f7YfwtXvGReAZEwJ0X1Dtp/fUWVHTcWdzWWRKjOSpni2UxstYfJFLDe4WbLzZSdjQLD5rBYdbI5csOCSYwBpCZVELVWq1glxhc7iO2Wj4RPyC3jjnIKHzGqBV4pjRcj3yXE4jtB7tYGw/dKLoj06XIjrV+1tGjzNvkufW4lzsyemQ9EJUt1FLgC1StRUIpRWqQBaipRAFqlFEAWooogZFapXCANNJ0RKbzIjTy+aE0IotltCY0P1+KIa0g2lzTrItCDTwuItB+sakaLPDv/43CJuNtbINSmQbkC26ZQzUDGgTBN5E2g5eYRqNVhAwU/FebzMa3SMTcyG8thZaYW84HT5hAWO96A74GjliMHnCFhcCS0BxJN40OazQwuIBIaAZJ3TBeHPJxADKb6KSqFC0CxF1Ft1RmwPOVE7EITZfR+Hru/oqAxOi9pMfCdFFFnPgzfBwmvMm51Ww8ybnPfkrUXBJbjQJ1Q7n16oHGVDhNz6qKLXENHnHvJJkk9SshRRdpBapWogClFFEARRRRAEVqKIAgUUUQBStqiiAIqVqIAgUCiiANg2KoFUogod7Mzf/AI/+wS1ceI9VFE+wMO0+A9QhUf3+itRBTMjLzCYB8Y/x+xUUQAmVSiiD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UUEhMVFRQXGBQXFxcYFxgWGBgUFBcWFxUXGBcYHCggGBolHBUVITEhJSkrLi4uFx8zODMsNygtLisBCgoKDg0OGhAQGiwkHyQsLCwsLCwsLC8sLCwsLCwsLCwsLCwsLCwsLCwsLCwsLCwsLCwsLCwsLCwsLCwsLCwsLP/AABEIAMIBAwMBIgACEQEDEQH/xAAbAAACAwEBAQAAAAAAAAAAAAADBAABAgUGB//EADsQAAEDAgQDBgQFBAEEAwAAAAEAAhEDIRIxQVEEYXEFEyKBkfAyobHBBkJS0eEUYnLxIzOCksIVQ2P/xAAaAQADAQEBAQAAAAAAAAAAAAAAAQIDBAUG/8QAKhEAAgIBAwMCBQUAAAAAAAAAAAECEQMSITEEQVETgSIyQmFxBSORodH/2gAMAwEAAhEDEQA/APnNOo1pLdNCh1iEzQ7NfUEvsdN11aXAsYL5je5WUssYmrZxP6Wo+It1XU4TswNu752HonHVQLNH3KA6STfy1K5p9R4Icg5c0ZAHb+AhuqE3J8ldNs2/3/CZpcGY2G5WGpydktijWbfW6Zp8MTfPn/CbpUGjISdymabP9BJySJFWcMB/cUy2menIJqlSnIJqlwo1U6xNidHhuWiZbwkZ+i6FOgYiwCIGNGqV+xLkKMobCyPV7PhgqXjX1QP6o4vCLZe9l0KPEg03MeSdW3gXsbIxZITtIltilLiRfDcj7K6tTe0jJchtUgkNHmUYVhIxPM7aclzLJKfzFVQc1j+XP9tVO5nxE7ZH3CD/AFJIIAj9t/X6oTqhGZxchkPRbwgu5Njf9RAsAdDB85Q31i7M+lvIILWuOkBMBjRrOU+V/fVbxqImDbrY6fyFTqMfFkeuc6alFfVEAi2+1+Z92QalURPoZta4y1y+SbbFZZN4nY8p11hCNRodc/MZZ5obg58C0RttnpuIR6dARBvtYTrF00/AC1STEZTkJGWdxnpkjM4X9Z3n1+SJP6RHPOM7dM1GjPFkY9OX8oHZA4ACNJE5nUxyn7qqjZknfK/1GattSctrHSx69Qh03XN5zjb55K4QsVlOM/DfIf7KjhHM8vn1W20DN/Y9/RO0eFtlEarVJIViDaLjnYaD+Eenw8Z+pToAHMqnAuz2Sc12FYuXN3PyUW8AUS1yA8eapI8IgLLG73RKNEk5fsmmcMBnfouGU13OwVFGf4Rxwe9h8021to+ELQaBn63P0WSy6nUVYmYo8JFwB1KP3O9+X8LVKvSJGKqwecfVMniaDSPG0nlLj8grayPamIzQ4ckREBN0eFA0UpdoU8/Hb/8AN4npICOe06ZyxHlhI0+kKvSyL6X7IhsIKcLYqNH1SFTtNpjOOQPnlt9kD+vYCYcD1t9Vy5JZ1tGDXsw03ydJ/El0gZJUVBrcx80A1JHxCDtErJqtB300z6aLlTnfxcjpDIdivfysCDafomuz3sbMvh15sSDGcbTI9Fwqtcm+Q+YReEqgEkX3Oc4vPZdXTSalbRElsB47EDNwJja+Y+X3QWVMJn4jbP30Xo3UQ5pDukHIibEdF5aoC0loGWunl5LrljUN0JOx9z7ybDl7yUD2j4RJvfpHuFz28QJuSTPU31Gi2apMZfXQWnrtus9cmOh5nGESCecZA/c23+6y58EYcjcA3zkSB5dbIApuJnzzy85mZKYBaBA8WU6XnXONpK0in3JYTu3GL39b9Mlp+FoGpjL5jyhYpAuAA8INpuCCSD5prCCZ1iI3HvdaU2IGwkiWkASR8rW0BVEjfXcdc+q2fDEW38/vcrGOYtJ+4y6LVRYEBJMARmoHfpE+V8hP0WsBP8bHdNUOEkTYDP0VKkKxVtE3Om2sHdNUOE1Nh7umWkAeESd1RkxJI2F8s/O6TyCKYWjSffyWe8v9Ol1MUaZeiw/ny97KbbEZcf08vYVkHWDz3WXPvoPY9yrayeQz9PZTTSGFGE6j5KKNjZRPWI86KcC+XJHZSJsAnqfBtGdyito7ei8ir5O1sUZwQm58k47g2uaWxmM9RsRzRaVKM4HVa72DZZyzQgyd2cWr2S5okgFuplxjK8EjDe83zS44UgXka4gQW3vmSftyXdq8SPzHyC51aoJMNEGxmbdIyG4812dP+qTk9Ml7hQm5riA04iSD8JcJGt+8CZbxFYX71w3aWAkHrDrZZqq1GBceGN8Q/wDIXjqEKnUIAEVSBFwcUf5B0jr916ynqX+kMY4LiqhaIFMgSCHOwnW5AFhrlqtP48MZhwsJE4iC1wJNyTF7TtkECpSLwLi8R4AHZyILRBy31VtrvYSO8a0ZiWzO4nfLQ2TcVW6JCNFIgWDnHItiesTAHW2SFVommCbSTEC9jkNz1G2SlR9JwxOdUFTVwbAnkQ246rfD13sJLmPJ0fABjYN0FpspeNS2asNwLQB8RzuL59ND5IjasDwgC4G/1yWnMLziAY06tPixC2egNhlKSqN0a6XTdkgjOAA7frzXHl6JrfG9gs6TOLi4OLTPLzXN7QpEHEDLXXEQBOo3MQiU2R8ViI8JzEzHVDdSc6o9knDhaac2AMnEPWERTap8oKFBTgg5BMCrDcr/AHn6oL2/q0+yuk83jKDFrnz1hZOFMYdjnEGXQc5mLWH3Kca9jYIzOud4gX2SNKmSZOv1nNMUqYGcDLPT3CtPShMdZiJl1m3t0v52WqbRmJOdzlbJbpMnaSB8wi03NFtdeV49hW8sYkGaVDFcyU0zggLkj1VU3Ej9OXWysPjmUvVsRZpwRHvZU+wEknzmPYU73Flln1G31QgB1y5mckkvIgwqbW9/soxhOuR9kKmj39lsMi/vL5LRUIYwtE+fOeiGyhjnQakn6DrCHTqQbAGYzK06wxHL5LXatwD0+GZGrjyAz6lOU+yZEvcGtuTcWEarlO4o2DRPlaPLNDku/wCo4nYAwP2WkXBLgW52COCFi6qSMy0GPJWuI94BgNEKJa14X8DNsapjHRKVuMjJKuqkm5hfJ/uZOWduyHKvEgZ3KXfVc7kElW4oN6nIwqZWkgGZPIraHTSq0mxWFLhmblZLz0CHjtIB5k6dRmECvWPXUREH0zXTDpZvsBVarhkNw+Yy3ggiFKPaDrAVHNjIh0GRf4sxGy59WqShhsm69HFlnj7io7EF+JzfEQCXOxxIJgyHXfci1/kstd+kRqQ0OMbnDoLb/wAc/wDqxTIlxBMQAMRd/A+69PRoUaZpU6jO6rP8RdUfZwOTvDZo0jP7+njamidLEHPIHxB0x8M3G4aDDukqNkC7n4WxILsMAm0ACReBC9pQ/CMh9WWvaZ7tzTD6j7w1gbAa0m2F022zXnn8C7/7yWRPia2WsdnhcRJblpfyVaUuBaGceQSAxjnNvLXuN52EmfO1ynKdcv8AC2mPDEycOHqBJjPTzCnEUps4ue0tJaWwA4yAMTiBDc8gJhK1OHiGwGi8FwiD/Yd+d+ilrcTRqoIDu9guJGFwM4dBmBYST6yidw81JpDvA0eLIOwm8ACxymyxVEkCpiMxGEw6Brha0d5zIjoiYe6gU3B7SQCWzIDvDDpjA6JHigW01WhNiQDjOHDjiZcGDYRFudwLqqdLU+zzXohwza5GYDBhkS12M5MvoBJjKXBcSsSJMTTxYcdgJvGIaTBuLW0yXHmxuCuIk+wZlIBDqicgoxwAN+vv1VvqyLWA3+dlwSUsnOwyqPEhws4GCQ7rN5KaZWt4efvmuZwNMNxFxzLj5zNveyeY4ZDrl6xsVcoRi6QPkcaSc8r/AL+a13saH7dOaFQplxnbXn09Uw17RbM+votE7IMMBsZIj7X80SABz5cjrzQ6j5vMRmsY9s8/VNJ2IOKh6db9VjF6SbnksBx1gX1vlt71RSRnnubc9P33WkREz+EaWOXL7fNYcRcuM5QNNkN1YkiSYIgRl6Ibcr2+89ecLRBQR9YwIte0IIeYkCM/nz1yUY+bbSCcud1bKdzNzPSJH7qrsdBBWbt8wohsqQIGmwsogBM1NkGq0gmbHYqifJYFbz5leBGKW52MC+uBaoIB8/fktxA8Jkfpdp55+vlCp7pzuDpCCBBlsg9TC78OSKfwvT/aJYR/EEzkCBqTI5Hcc7pSrVP0nPzsiOBkTfra+txF/l0UfbKNsvEOo1XpxxJq7S/HBIs9vXPkR6m/r6olNmucZ/6OiMKgiQ0cwDIN9QbsOage2RYkCZkeNtjtMi/I9VbwJ8hZz6tBzuKpuIOCBtYCco0y9T1XrPwV2TSr8dWqVjjDHs7vvQCxwwkOa4G8tNxpbIrjw0tdhILcxc9LXzT/AOGu13cLUc8eIEkEAxaZuDrYX6pzh8NJmkZn3A8K14BaQ1wyeyPMHcGAN9iM0vV4gAik+m1mxIHdvOgDt/7TBMgXElea7P8AxRTLnOfScMQa5rvCHRBBuCCchlKZ43t3BTPeSbvDmVWS0iSAHOaLCIM3yWEZzVWhtHj/AMVFx4kw2pIBIEhkvJuWNNgBa1pg+eezuza1V7C9rqoLi3RjnOdmGuMNlsO5ASub+JO1+He0ljpq4mgNMvAaLQyoYcxoEmIjkt8H+KDwwLmOAe8FrQTIY0xidTdo4nOQDYLvjKLVLYmtjPH8U0VXNa3A5pLJe1uGQfzYJbFsxdStQf8AEAL/AJ2OOLPmYPQyuNR4nvKkQAHlrSDcEOd4vFpabnSV6f8AGB4akyjR4cNc9oBfWZDS4GfBiZAdczPMBOUfBGlVsL4nwMTXMMR3gYB4nGAP+J7gAeTYnQFJ8Yx4PjDe7bAlhxNy8MiAW/SyBT4d9R+CnUIkgeP+6cRJzkRM8k538FxBNRoBn8jy2cxEgyIcWnKUnFSVszaoBw7BDnN+HQTmB8RaZuJ05FEccTTEa2j3zVnhbF1MOa2STLfhjxQS3wxYX8OqG/iMYc4R4SMRBkFziRM75aXXDm6f6ogVw9VjmtFgQ3xCIEtMBw53EorXBotrPTRcfguJa+q+B8M4nbkn4RyELrC8x1BAtbz9wuPIkn9ypLcJjMzJsBIGgy/b1VtM5b2jW3iQy0B0kz6ERl5ZqxXMDCABeN7Xzz8lMWQM4gD4sjpaef2Ww8NytAzJBmZPquf3oJcMWQDhrecjzg5aSmGvM5QYy85toc1puvmE0aJBmZPSZjf1IRG1MpzEHLltraEIAyCbG55wM40Oa3TgYTpMGfLmtIx8CI55P0vroPNDJzEkjTYXyK33ZOZ629Fp1PIkbSDcg/tC1SoCmczawn6fILeGdbnMfSyXq8QBYyXEwGgS47CNOqE9pJPfWFoY0gg2/O4Z5ZC2eauMbHQQ8fSFjHkCfnCiD38WDYGg9lRVS8hQo4oRnJbjdWTBsvnkjqMspHXJRwAyWnkalBqVtlolYiPuLlKCk0ZSImwtEnMH/aK5xKyKZK7ccnDeIihWcSS2bQCcPigjaRiHryWscN8IbbJwJIBGhES08itikLGboYdhFxPxQ8Z3JN4v9l2w6mL55JouGzJAknQCb30vB876oFOpn4iM4JjLYjMEZINX4MQdNgYtbKYLctSgP4lzSMTQ4nUEX6g6/VdKaYqOrT46phwzLW2ic4gyDomOP7XqVQQaj2ki4JMEwBBcdxzXAFdoJhzmnzy2P2KZ4Wu65BDtMx5EjPa6dDthOApkvaHNAkgDbn5wj9pBtQNDfyNImx1MZ9FnhuILiYBG7QNRMnCRByV92x5a0OkwGgghpAYIEtdEWEWjJVtyVqDdk8M8B1ak21JveOaRiaf0y11okQfVJf8AyLSCa7XAyMhNOCZ1uLjIabLpU+Jeym6nYOeCHAyPD+kepHmgcG1tIhtW9MmdyOoMyPoqUgtHoux+KpupvpMe2kx7W4sBxFxLmkNe7NoALjkY5ysVAx7HPq0zRY1roqPeO8qNaS2AAwXm1wDfLNeZ4gYQX0wxwa4yWeF0TLXWhwNs04OJc+G1MNZ0NqBtSWucMMgd83P4iAHTJhDewUdns7tGpSg0nBuMlsOJLo8Jk4YicQyEoI7VY1/c06YPEY3B9driGkOu9paW+IDn+kLlVO2DUY8wKTXPD2taRTYDJxOe+5qGIEudpkLBdFvCvqHh3NFOi5ocHPZ4md2D+bB4RILsidJjJCpiqjqU+y2VBic4UapMCQXU6pdYECmCWOPMQcwudxLHMcA4tLSA4Frg5rmk5gg5JnjeCNP4cROGW8RxGKhTFMeHvKdOe8rObbOLkENK4PYb2lnEmrSe6ocEVCXDu3XMkD4y5uh0Flx9R00ZbrkNFjz6tpb4iZ1bmINxNs1tz7TqRkIIvmJ2VcNRDWju4eDJlpEXmZyg2yKyB4rGIy011K4lFp0lRDpBeGoBsuJvv1zHzlOUnThiQIGg3v1QWEAeETlaNzFzCcZwh+Kd7DWwIy5n5KoxX5IbA4BG+fPkByTNOidThP3bumeBbmA0Q3XTX99ElxvaDKZw3qP/AEC5OmegG7rLqjjb3ZIWpDQ68ACZJyGevUrlu4o1IFOw0f1zwjM9cuqp9N1Qh1UgxPgHwtjIzm89bDQItOlkRnon8K4KqgGAwcIIJiXEyXefp+yJg853nLY6JjDOekHy16qna4RJJ1+f2UuTYFtZFiSoiPonUOm2WEDLZRPSxWcQkKnvJyWmUZzRhSAXhqJ1CzaZKIOGW3uCDVq7rSM0uwqLfhCA6psgVakJZ/ElbLVINjoNhDq1RkFzxX3WxVR6dBZji+We4sfULmVuJcBhsRzAm2V811X0yZXN4mlC7cUmu5IAcWbEgSNR+xTFLiWG7gJ6wfWPuudUsstqLqU2B6OlWGEFlWCTOEy4ybRNyNLhG7+AA64gwHfENbEi8TyXnhUnP5pqjXi4JHn9kerXKFR6Xg3zY4Ht2dIjOPFcNNrXGmSIzhfFLWVHiIcDEtE75OaTr0uuDS4k3Ja1xJzyOUaIjeJwCGyCI1kcyBprkqjliFHcq8MwOZgkOg4pFoOYAzIixSVSjcVDigMwg3AtGAmDIaLTrZUztZ5sXy28hwLulnBw55DJGq9pvcD+bqJmOt/eStzXKYI53EMcx+LG1sjvPARFzctixBIJ9QunQeKjO/a1rRQqUz/xjCGh9VjamJggD4i4VGxsQDdAdwjGhtRwDcEOcZOEmcnSPDfWNU61/wDz0ajmnCQWPm7HMeCHAXDQCw6xNimpJosZ/H3aHf8AEWrCo1lmgOLoEDwtO8gTE3XY7M4V1Sg+nTZhFGDUYWkvdxcGQ8/mDWhoABIAfqZXhOyqRbWeDTdWZSNQkB4aSGSGkubJEyDbovQcT+OO+eWNaKNJz3VCGy12IiQZAmfC1vSb3lJV3NN+xwhxDqFQlvhIMOES0kGC1zSIInQ/svQ8BWZxILmsDXiAWScDnHEQ5jnfAfCfCSdxqh8T+KWVg5vE0W1QQA14MVWCcXxx4nDWbaXQ6D6NMYTQq8Rwz24nksINJxsAADhcYGegI5rDJFNUynBS3Z0uC4wGtVoiGvpS1xkkQ8WLSYJGegha4jtFtO9sAg4iYBBGR36XK5dQvb3bKLTTYeHZiFUuquFaCC04nS2wJgeHkjM4MYsbiXu0c+LT+ho8LPK+WaiFJcUcuSCTNv4mrV+A93TJ+MiHHbDT0H9ztskXheHa2Ykk3c4+JznaEuzKySBBJv8APl/tW99xFhvF+STlZAeqRqR+/u4Q3VSYiBz0vmgveIxRe0m/06QqfVMgNABJmbmIJkZR/tRqQhljW5uIHmbX/SMwsniRfBcjcR0iFijRLvE8gNbOIl0NA3x6arkdo/inhqEtojv37gltMH/L4n65LaMZP7DUWzvmrU3YOUT8zdReCf8Ajri5tUa0aNaxoA6SotdP5K9I9PTJ0R20t0Om9G7wL5hnQStTAHNcniF0OI4grm1r6rfGtxCFSqlnuJTVQBAeV3QSJMsO622psgFyoErRoQ4ayUrmVWJDqVURQClZiDCPVKAuiPAGmlMUnpYMRabU2IcpVExTekmHmjNJ0CzaA6FAXXQpmMve65NEkZnVEqcTHIe9FGhsd0NdpVTVZ3cxjc1p/wC3xO84BXRHFDBA0AudoiCvO8LUuXET+g7O1PkCPVHFa8k/6WihpQNjbeKcKkAmHiHhvhDi0NguAzMNz5LqVaAqAY2tcAIE3I881xaVWHNIMZ+Y2680+eJnWPok5UJ2HbwFBp+F5Avh7y22ZBcPVF7LqS+o2sXsZh8MNxMqYbNbDYh0TJc4TGeSTa4nITlf7o7WuM68hopeR9xrJJAuFe4PLXvc8t8TJjJxdF+UkEcwuiKrhYwBMbmbJGrTwlj9AcJjPDUgZ7hwan2UzhiIvkZnqEpZODNu9zL3QcsyIPnoPsoxpInQnXTbnlKvialOk2az20wdXfEejRcrzfaH4xaLcPTn++oBpq1gt63TjinLnYFGz05pBrSajmtYDJc44WxkczyGWy4Xaf4vo05HDt7w5BzgWs6gZuXjeO7Qq1nYqtRz3buMx0GQ8kqumGJRNFFI6HafbNbiP+rULho3Jo6NFkgSqUWgyKKKIA+mtaSi91GZQBVO8LJqjqvm6XcouqbWSFUjVMVHkpSrGq3gAvUdOQS7mboz6myEQumJLBGBkhucUZzVZorS0AsRKGU64QlqitMBZwWC1GKHhWiEYCM0FUPRV3w6q6EMUxC2ahEpN3EFYdxKKAe705LFSruUi+sSsd8npAb7yMp+w6DS90WlVAzMrlOqkq2EpuIztN4wAi+h53tA+qd4fi/muHw1EldGlUa3Wfe6ykuyFyei4XiJgETodI5pxo535Xsd9l5B3bwblfkLDzcfskON7crVJGLA39LbepzKhYHL5g0ntu0u1aNMRUqtn9LYe4XmSBYaG+y852n+K6pltICkLeIeJ5sLhxynkF5lG4gyGndsebTH0hdMMcYrYaSRirULiXOJc45kmSepKxKiisZFFFSYFqlakIAiiiiAPoLTvmpjAS9epdZEleFKG47NVKiA66Pg3WH9FUaXAASxYctvchOfstEBTwsEqOKyXLaKEU5CdCy9/mhucdFqkIp5QnVNlHLDwdbLRCBvfqSsF2y2YHNDcVYGSd1guWirZSJ0VWhgytNajYWjM+QVO4qPhEfMotvgDTOH1NhzV9+1uQk/JKPqE5lZRp8hQxV4tztbbZBBc8nMrKipJIZFapRMC0cXpnk4H/yEH6BLpjhBOJu7HR/k3xD6EeaAAKKlcIApWVrAilsgk8o6ZJgAATDeHtLpB2j3CPw3DuJAw55Xi5yuinhXNsRe4veSM0FJCbaI5/JRN061QCMLbf2hUmOj03F0yDiix+qqm/crq/FTDjcPGKNbrjVmtaZbltsvKzYqZCYVz0Co9Q1PJBc0lRHGFmHPQnVEV1I+Sz3QC1SihAiToFkt3R2hUYVavAAMGyy5qZwHVVhGyNQC2Hkhvp+abdTJWcAVJ+AEDTVDh97IvEcY1thnyuufV4ku9yVtGMmFB3Pa3K6XqcQShKlqopDNSqUUVARRUogC1FFEARQKKIAtMdnmKjTexH+kKk0HMgDeCfoihrYMOJM6CDG6dAiqtHC5wjIx5IlClj0gbp48MHukYiXtDgJjQB8km1wVqqwNgE2gQbfbNBaSFzQaJAJjIxrCYoVKYiSSBpshud4HAu8NoAG2spPvIIMTt/pA6O7U4tgaXNzyHPmBokzWxubheSczLbTslu6aBNQukn8om3M6K/6oMMUw4t1kQeqQbHRhmoM6qLnDtIjICNJcVEUI9F+BeLLjhd4sGQ5Lo9t9neMuaC3XDp5Lx34f7YfwtXvGReAZEwJ0X1Dtp/fUWVHTcWdzWWRKjOSpni2UxstYfJFLDe4WbLzZSdjQLD5rBYdbI5csOCSYwBpCZVELVWq1glxhc7iO2Wj4RPyC3jjnIKHzGqBV4pjRcj3yXE4jtB7tYGw/dKLoj06XIjrV+1tGjzNvkufW4lzsyemQ9EJUt1FLgC1StRUIpRWqQBaipRAFqlFEAWooogZFapXCANNJ0RKbzIjTy+aE0IotltCY0P1+KIa0g2lzTrItCDTwuItB+sakaLPDv/43CJuNtbINSmQbkC26ZQzUDGgTBN5E2g5eYRqNVhAwU/FebzMa3SMTcyG8thZaYW84HT5hAWO96A74GjliMHnCFhcCS0BxJN40OazQwuIBIaAZJ3TBeHPJxADKb6KSqFC0CxF1Ft1RmwPOVE7EITZfR+Hru/oqAxOi9pMfCdFFFnPgzfBwmvMm51Ww8ybnPfkrUXBJbjQJ1Q7n16oHGVDhNz6qKLXENHnHvJJkk9SshRRdpBapWogClFFEARRRRAEVqKIAgUUUQBStqiiAIqVqIAgUCiiANg2KoFUogod7Mzf/AI/+wS1ceI9VFE+wMO0+A9QhUf3+itRBTMjLzCYB8Y/x+xUUQAmVSiiDI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50000" r="59539" b="32709"/>
          <a:stretch/>
        </p:blipFill>
        <p:spPr bwMode="auto">
          <a:xfrm>
            <a:off x="440497" y="182726"/>
            <a:ext cx="3322983" cy="215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29415" y="35291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160338"/>
            <a:ext cx="1147385" cy="923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93069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130"/>
            <a:ext cx="5805280" cy="6824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195. What is this insect’s order?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196. What is this insect’s family?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197. Does this insect have antennae?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198. What does this insect eat?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199. Where is the most diverse population of this insect found?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200. What animal does this insect resemble in appearance and hopping habits? (hint- look at the common name of this insect)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://www.cfb.unh.edu/StreamKey/html/organisms/OHemiptera/FGelastocoridae/He_Gelastocoridae_l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80" y="33130"/>
            <a:ext cx="2938670" cy="293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46018"/>
      </p:ext>
    </p:extLst>
  </p:cSld>
  <p:clrMapOvr>
    <a:masterClrMapping/>
  </p:clrMapOvr>
  <p:transition spd="slow" advClick="0" advTm="54740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1: Identification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3: Immature Forms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each specimen to the order or family (whichever is specified)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Answers can be repeated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ls.ncsu.edu/course/ent425/spotID/Heteroptera/corixid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9091" r="9781" b="8199"/>
          <a:stretch/>
        </p:blipFill>
        <p:spPr bwMode="auto">
          <a:xfrm>
            <a:off x="632011" y="160338"/>
            <a:ext cx="2568389" cy="190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histoc.bio.uci.edu/hemipt/Corixid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55" r="10491" b="11146"/>
          <a:stretch/>
        </p:blipFill>
        <p:spPr bwMode="auto">
          <a:xfrm>
            <a:off x="947536" y="3594864"/>
            <a:ext cx="3532094" cy="227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routnut.com/im_regspec/picture_3908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7695" y="759570"/>
            <a:ext cx="278073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QTEhQUEhIVFBUVFBQUFRYVFBQUFRUUFRQWFhQVFBQYHCggGBolHBQVITEhJSkrLi4uFx8zODMsNygtLisBCgoKDg0OGhAQGywkICQsLCwsLCwsLCwsLCwsLCwsLCwsLCwsLCwsLCwsLCwsLCwsLCwsLCwsLCwsLCwsLCwsLP/AABEIAMIBAwMBIgACEQEDEQH/xAAbAAACAwEBAQAAAAAAAAAAAAADBAACBQEGB//EAD4QAAEDAgQDBQQHBwUBAQAAAAEAAhEDIQQSMUEFUWETInGBkQYyodEVQlKSscHwFCNicoLh8RZTY6Kywgf/xAAaAQADAQEBAQAAAAAAAAAAAAABAgMABAUG/8QAKBEAAgICAgEEAgEFAAAAAAAAAAECEQMSITFBBBMiUTJhFHGBkbHw/9oADAMBAAIRAxEAPwDy4xFP7IRW1aW4HxWM2m46Aq5Y4W35afivKr9jqTfg2P3HIepVg2h09Sso0HbhzfEH8URuEJ+sPOUHa8sb5fRqtOHG48yVfE8UptYchBPRYpwX8bf+3yUGD/jb5h3yUpJPtguX0AqV5Mqspo4H+Nvo75KfR/8AyN9HfJMtSLxuxQOKbw+Ne3W4Vxw8/wC430d8kVvDhvVHk35oNxHjjaCjHTrZd/ahzUZwsf7nwCOzhTN3k+Y+SS4lNWDGK6ojcR1RGcKp8z6oreF0uv3ikc4hoGKo5j1Vw8cwifRdPl8XfNT6LbsB6u+aXaI6FsU6R7wBG8AmOSRPEabTleDmHJph3h8loVMHH1R8fmgPwZ5fFOpxfYbFqtcR7g87pI0A83AZ/KIWl+zc5C6aBiBCynXQLZmO4MwiRVd5tny2SGNwraZgkk2Iu0SNyRci/OPBN4/iOSWtILgYJ2B5DmVkF5OvLzXXiU+5Fo35KVKuwH5+iDmTLqdtFxuGLjAHmSAPMldCYSlOTb5firEkeXK6s+nkEk7x08itn2byjO76xgCb25JJy1VhukZ1Nji3MWuDdnQQD57rlDhb3jM1zSAb6yPFovHXRantDxBxIaBo0iCJHei45EQsCniXNcCDceI9YQg5ONoyafY07C1G/Xb5FN4XEAHK6Z5jK4euWR6rPx2OD4OWHn3jNnDYxsVr8A4K6oJd3BzOpF/dBQm6jcxXx0MsfUqNIpVJyguLXZogGCR0ki/VL02VBd5LOo7zfMgyPML1PCuHMw7u0a+XNBu4jKARBlu4g7rKxQw1Z9NtOrmc6o0lrWnIWgy6ZiBAPwXOpx6Qm8mBp4ys0ABwt1UXoDwtnT1UXP7i+gbs8w5x5qrmyIN0XL0XFWzntjfCsc6mQMxjr3h5gr1NJ+Gqj97hgJ+vRt5gWB/lXjQi0MU5hlriOY2PiNEdr7LwzeGb2J9mQ4k4aq2q37J7tRvQsKzcTwerTHeY4Re425gppvGA4d5pDxoRGX1sW+U+C1+He17qcBxD28qnxh/zS7FfbhPlHjyrBeu4xQwuIaalBppVdXMAljtyQRYeNl5N1J5ksaXZRLo2EwkTshPC4skqShNxIPTxsihZpok00dzLuZQBcQMjuc81BiYPvKAJTE4Ql0i4RST7HiaQxLuar9IPGglL1Hhjbq2FxAdohXF0MODHncIoxvRKYn3YkCTaTHxKWoteMxD2hlozMJk77iAsoWrDRpmu07LI4tjR7lPX6x5CNB1VcXjXRDBHP+3JL4ThxiXWFyqwxqPykUjGuZGWKEpzDcPLvDcnQATJPomcNQl0Rc/hz6L1vC+DAM7StUFGjJ7xF6gMHLRb9fx0XXsVMTg3s5UxT8tJth7znWYxu2Z0a9BJXvB7BYOhQLqzszyIBdma2SbEU2uDjbYn0m18Fk7F7cEK1IuhwJZMOGUZnPqbQDYDfVOspE3qNBcGxOZzpO7nOMdbKMs+rpf9/YaOGU+X0eU/03h6gJw+BqVQy73VcQ6nTHMuawEtEDSZusrivDC0moynSpjuginVqVGudEZf3ozNeYkDQ89Ft8SpSYJkSbRb7umy8X7R4o0XOpMOVtUMzCNXhxIeBzvGnJVhLZamyY9ULcYkgSb7DkOqxKtOIK06VY5bzOkkTMW/JKPpZj56m5P9vinh8Ra4FqNENIdIOhi9uhXpsFxYkXIBG3TosQURPMrTZQYG21/HqSpZtZdg0sX47xOo8dm0w069eh6J3gtBtFoIu4i7jr4DkEliKcoAcfdBKDVxUVwgPH9HpDxMfaUSWGADQAQIGkrq59Y/Qmpntxjx9Yq7eIVOfwCCKa72a6XFHm7P7GRxN/T7oXfpJ/Jv3Qlci4Qk0iHaX2NHiTvst+6p9JO5N+6EiSuZ1vbQd5fY/S4o9pDhAI5d38E8zjefMHns5mSyQ5/dAGZw5QbW1WKdFVbRFYeonDzf9TXbXDj3of42cfBw1807haFoZUDeTarQ5nk8aFecRKWLc02KzRdeohL8kbmJbWZd1JkcwJb6gpP6TI1pU/8At80XC8bjcsPS4PiNCmHtFUTDXcyyAfT+wSaIzgpfgxIcW/4mer/mrji//E37z/mkcTh8psSR4X9ENhnS/wCS3tp80QlvHs0avEGvs6iD/W5X4c1r3gMowdz2roA3JmwAS3D8E+o8NaN7k6AdfjZaeJaaLqlFrwWGHF4bDj3LMJiR3v0UVEfHvJl8ViWA5QC5o1PN3yHJJVK0zPkOSDUdyVXCB1Q1O6EFHsGREk9I6rRpONSGsHj4DXXQdUHBYJ1UwIAF3OPusbzcvofs/wAAptphsEB0FxMZnRBBqcgTBDNALmTZGbSVsbS2Z3AvZoEBwio+O69zZo03SIIYb1DrDiMttDqnOEcP/aZq4mXgPLWAm3dMSecls9V7fDVGsygCwj4LyzqppZGHVocI+06e8Y6m6l7r0bHxradUPYytlAgC2gFhZZ9Cu4Eh26YyyL68krxOsGUi4a6dQkVtna0oqgmN4i1jXPEEgFjO6JEHvEb62HmvlXHqpLn1q0GpMU2kyGzZviZJd/T1Xr5PZOdIJaxzwCT7gMGI1klfPuN1xUquDS4ta4gEtAnbM4TYmy78CPMzSW3ArhzMDbc3JPxhPtdawhUwdIAaIjyCnm7ZorgA56JQqGUN7SnsKyBKSXRpT1VhzQ7sz1jYJKowTCezSgUcFL5Plf4wpR/Zlli0MU6YgX+CiI83tCiTVkvcFBTXDTRAVdrV0NHnUALFQtTr2JWoErRqF3NVMiI4oTisYqWrmVTMudosKEaw8iu+IUp1jMBHNZzhz9J9ErsolFoAGo1JsGQSD0shgq5qAcz4fPQLUxo2ujRo8Se0jRwBm4AcdNYV3Cm/UmZJktAy5jOXw5SVn0zJAFybDxW3isc3CU2saA6q4SARZpOtRwOp2aDpcoxT8HRCUpcMvhsM8e5VF9RMfAmFWvwWqBmsZ6wTPjqsWnVcwDvGdTfmnqXHKgETIPl+C3JdR16KnCOBOYG1tPkrYTBOe60ADVx0aOvM9FocOx7qjw0MDnE7iN4kuYRz+K9O7gzu07INE6wDDQYhxO5IMeA8UG0uykW2V4FgMxbTpMhoIJJbJzXl7z9qItttzPtWYVtNsTECSbDnr0/WynDME2jTys8SeZgCwG1kOuZ5ab6LiyS9x8dD34C06rSJGltyZF4WLjaQOIbmFiLSN4En1bK2KTYaCZEyR05TGyz/AGio96iG2JzR1DA0nXodkKf+CuGSU6+ymIInu76LJ4jVG47re8ZESed/QeqtiMVkd1258hZYXFcYADmPdBJcSfe3I8PyXRix27NmzUqQDiHEBSo1aj8pzU3U2iZD87gcjZ1bFMCerivn1J5Nzc6k2uSbn4q3HOLOxD5ce62cjdgOfj+GiUYV6MYaxo4E7ZrCvIQ3IFNlpRMym40XTGKbQYTJKBhLyj5VNps580rdEDldtSEOFIS6kbCZ1xUUW1ZiNTDAg00dhVqJqAQiUvUYnqbFcUQs4sbQx3UkCqxegFEcklxBlrJHGgvGYNR4CCavRagwgUNBo1S+5E52uTKNcjZXwuPewy2J5kTHkmqr2DQSln1ByCpF34HUGdq1u9IMjX4Xt4rT4qXU6dGmY93Obbv5nwWM99vJei9pWg1u6Q5oYwAiCD3duYWkqorCDdpFPZlhL3OABe1hNNp0c8kNA8b/AIp3FeyWKJzvc3O5xzZi4DpDssc/gsTD4hzCC0kRy36eC0cN7W1WCCKb+hbB9Qil9HQo6qkNf6RrgjtHsb4ugWk6mE+PYqrkLswIAsWljmi8Xyn80fB//odUbVG/y1SW/dKYq451cijTaKbqhBqExLZEZZFwSDcDbqhwH5E9mMHleGUhnf8AaGjnAgE/yMExzdC+nUKAYDIk89zA5nmsv2e4UzDtJFzLw0nXJmgeAgCFbH4hztTA5Lzs2VSlwXhBjtbFsuJ8h0F0i/GHNDRINmk6Tt+h4pPspiYAn6xj0G608AQ1xmSRcWiDzIOliP8AC0UxpUhmrim0y0uBs0NEzobi3h4RPgvEcd4452Ka4tLKbWuaxjjAJcSHFjWgm99dS0wvR8RxbQdZJuG88upJOwm5PPyXkcdXbUfmAs02Os9fDkujE7uNcMRLX5eQdeoXVO0IuAMoiw01E3Mc14/2x4vmcabTvLzzJ2/D0W3xzigpUy4e8bNGlzYnwC+fVXZiSbkmSeZXVigk/wBIlOTlyweqZpjkFWjS6LRbh/JVnNIMIWDp0XG2gTFGkhOYj0agi91GTZVIPREa7o6EyoCNPONl2VoyXk5MiphFCqSuJt0SLrioohujEa5GplUY1FaFSqKWNUSjSlmOV86YAZVcyVTtF01FOVBsSxtMtFlg1qxm69FiX2XnMWy6nGKsV0BL1RxUhN0MNoXb6D8yrOkZK3QXD0w5rZboZN9QvSe1rh2zA0ADsrACBd7iTbxWEHWjZbXHC6pTw1Rokw5hgXvBiPFpv1jZRlydMYqBk/s5jxWbVwLi7Rar2VNC2LaWmOcbhOYPhdU3DHEuIAES4nkBroCVlJxHerK8OwmXK4AZ5ltpgzAqOm1tutzovqHsbwIMpCpd9Z125s0NzD3nHRxNzPh4oXs37Imie2xLQXzLadiGxGUmLSIW7xHH1GttDR4httrrhz+pT+CYYQcuUaFXCOgho26LIxGHc0y9xaP4coPkSdV5LivG6YN8S0GYymoSZ5d2ZWNi+LsuC8k3FmOmQA4iXQJh7Tr9YIYsMu1/oLddtHpsVi4JP7sAbuqtJ8ImZv8AAqw442wc4G3daDMyPgNfRfOsZxa4DBc6GWvI1FgLTbQlD4ViHuqQ0nO4mXG5a3cg89ui6penk47S4FhkjtS5PbYziAJflJJJAeeQGjB4Sbet1kYvFhoJJhrRf+3MrmIqBjQ1uw/ySvH8Y4l2hytPcbv9p3Pw5J/Tx4Bnl8qF+K8QdVeXGwuGjk1JMKg1V2i66+EiSRoYXmVevio0QKTbK2YaQotW7ZZdAxXc46JunTgSblDpVegVqr7/ACWlzwZcchqeKykTJHKfgnBfaPyQ8Dg47zve2HIfNNlihOSvghklYENVgETKuAJbJFYXEQhRazBOzCmVXKqrtipkhQlRcIQ2Y6JK7KqAolbDQDECyxsQ26361myUgWzsjF0ZRbfBnUsOdSm20vG6IWwo6oQJRcrOmEFEswR4Dda/B+KU2g06joBdmBicsiDHI6wdRKzBdIYjDOmZgIQpvkefXB7Wrxqj2baTXPNKnJp0wSWtklxMnUy46803w/FDKK76buz7vu96o0HMZacwhzssaieq8dhaTnQ2m3M90NA0GZxhs/BfXqXCadKgxojNSptbmIJD2NAzZgNQYmOqDlTsi0lweUxnG67mBlCtVpuLTao5hYP4GVcgcN7utpovE4ziVdxLa5ccjw14dJIcRALpt+vNes9qMOKeIcRaTJn1Fys3i2OZWohgyNrMLMlWRNRrDLWVBvA36AG0Lsx4oUpKKITnLpsw8JiW3DmtMaCzRoTOliCAZ5OcLpHE411S4LgNyXEuvEkvJkEkCTOp5FKVnHM7MMhBgNEiDHesSYkgnlJtYKYcm+W5PkR1mFeqJNjOHbJgN7xnSCCTZuXfxMrf4Rh+xkuJkNg6XO6U4bQh4P1nAwLaZe8bbCYvzCHxvGwOyp3d9YjboCubL8+C2P48i/GeL5iWg6+8f/n5oeEwIfTzfrSR+azW4fdxhbPs9VBDmT4H/wAmPFLSjHgZu3bMUNuisF4TnEaXZu7zcsta9kt94OJ19D6IFMvf/gBFvgePJdkcpViBsulsKkpCj4CALR4bgcxzO0mw/MrnDcFPedpt1W1TMaKE8nhE5SKPpoRYmS7mFLclJkmK5F3IjOC61qABfIomeyKiNmOGmq9knA1WyKwEhA01zs0/kXMgQKKImKa52ae7JZ+JxAzZW87lFcjai2MdJjkgOcgYyoQ4wgsrE+SZxsrFqKGp3KjqjSDdVa6QhMpC8JUh7OUKml004h0c1nB0JimU0oAhLnk9bh2U8NUovdqe9Rc2p3e1LC1razIJDcxnMLieQt6zh/GxVaHDbuuYdWuFnMPz0IghfLsblqN75MCwcbCf1stT2f4u6mA1rQ8AAOdpLRAa3NoSBMHWwGieKTjXkOfEk910ek9ocHmykE933HSY6AnUELxWJwrmkwyBF9CI38l7ypjm5dQ4HYQ715BYuODdWGJ1HLotiyyh8X0c08alyeLxZa8jNPQ/WAHwcE5wrhWWXl8gxlAbci/vSO7r8Fsim2DOUc3Py5R4WJ+CSxeJaBDDPWMo8lXJm8InGCXLBYzF5CQwQcuWdzebdFl5BFybozm80OpYSVDawWxevXDbAJXAYnI8HbQ+HNBr1MxkLjQuhRpDo3eNMBhzTOmfTKJnLB6wbdUrhqsbK3DhnaaZveR+Pz9UKtQLD0NwpcfiVi6LVKhOqe4bgJ7zhbYc1XhuAzEOcO7t1/st9rbKGTJXxQspFWtVwugLoaoEzgUVmtRAxYwMNV2sVwxFbTWMDhRGyKIWEEworQhBqKxXsCO5V3IrSkuI44MED3j8FlyViwHEsZl7rdd+izKRvPIEoJqHfdXp1AA66qoji1bXxXA1ce7vIwumZkDCtU00XCiDSEg6RnNYSSitpkIrGAErlR5T3YtD3CeL1MO7NSeWGII2cOThovRD2lo1KbjVhjonSc38oC8SahQKtZOlfaEkkPjiDu0zSA0H3QfxIP4K+K48b5Wd46DOS1t+USfM7rBe86Ld4FwkGHvuDsVskowjcgNx6igtOg+pDqjpt7ugHkmOw6LTDALAWV5G68+WVyFpGNVw9rLIr1GD3iXEWjb0T3GOKgHKyPFedcZJPNdeDG6uQpaoZMgQutUa1FDV0jJBMJULXBw1BBXonUGvgxLX98cg7VzPxPkVk8MwBqHSGjW69HRw+UZBae8z+ZuoH65rlyzW1IpGnwEpsEW02VwECg+DGgdJHQ/Wb5JoBczVEpLk5lVw1WaFcNQBRUMRGsVg1FY1Bs1FG0kdlJXaxMUKcmwKRs1ADSUT5wx5KKexqZ51mIaUZpleTbXI0KZo49wXrS9N9EVPwbWNxOQddlg1nkmSblWq1S4yTKFUNloY6OpKkDa9dpNuSlpMxCdoi3JO1Rk7YpU95HAXHMVmpGUQEzK7MIhC5lQCBqP3XHlFNKUNxixRMLPS9VHqOjqly3cqqJsrSbe69Xg8bSawDMBA6ryL1yjWLTI+N9UmXEsnZN8HqcbxlrW926wMXxV79zHIaJIrkLY8EIA5I506qSu5FyFY1F6RTuBwpeb6bpfCUS4wN16bCUA0QoZsmqpGsawtMNaAAiVyS22ouPEaKgK7K89d2ZSA1Hy0OA6/1bp/D1Q4ApEPyyDMO93fvcjy2KNRcNj/AJVHyik+eR9rkQFLMKMCkJh+0CPQI5LPDDMp6gllwEadXDYtMnTfyWlhKoJIjQ67HwSLaTSBIB/WycoiLCy55UYekKJcuXFMB8mBR6aE1qIwL6aTsTHGixeorhitCkXKtYiZbKNKIlaGTAtpzKGxqPmhV3QaNZXKquCu5yrMpKHtAKjklXcm65A1KXZTBMqiVK2TbKUqE3cqVWpqrVsln3WVvsPArVEIJCZNFcLQFRMRoWIKswK7ioERUcV6dKSusatTBUA251STnqgNjGAwwYOqeBSweiNeuCVt2xLDhysCghyuHJKCgsLrG/38NiqtcrgbjUfqEyHiwgcWmDpsU1TQqTg4Q7T/AMn5K2HdldldpsVpRHcfIxoJhOYJpm+kK9BgTLWrmlLwAKwIjXIQKKxSaNRYqLhKiWjUfMGlXBQmhEX0rRJMM1EhCYiBySiqZ2FDV2VgqObqjRjoErlWAquqJd7ltRdghKFUfCA6rC4Glx6IOJlKzlJhcZOiNVqgCyuXgCEjXek/JjcJHXvBQ+0hCzLjnKmoLO1HoJKuNPOFxwRSA2VC61q6AiNCIt0GoNi5TP7Qk8yhSPHZJybHRiEQVlm5l01UrwoGxqjEojcQsZr0wHiEjwB2NinWTlGqF5k1o3VP2s80v8ew+7R7Au3HmOaXrVrRNtp1HgV5xuOfzXXY5x1Ky9O0Os/6Pa8Lx1oJ0WoyuF4ChxItb12KIzjr+ajL0jkw+9FH0AVVZlbqvDU+Pv3RRx4pP4Ug+9A9s6qFF4v6eKi38KQfdj9mU1WUUXqMQIFZqiiQcISqFdUWCDegPUUTCCOIT2G90KKJZ/iaPYLEJF/69VFEIBn2DUUUTsxU7LqiiIDjUw5cUWXZOZGqz9lFESYJcKiiKAzrV1dUQZiijNVFEQIuFUqKIILIFdqiiIGEarhRRKKQqKKIj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www.cals.ncsu.edu/course/ent425/library/spotid/heteroptera/families/notonect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13888" r="9726" b="22869"/>
          <a:stretch/>
        </p:blipFill>
        <p:spPr bwMode="auto">
          <a:xfrm rot="16200000">
            <a:off x="6637904" y="805502"/>
            <a:ext cx="2847796" cy="162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1.gstatic.com/images?q=tbn:ANd9GcQUMwQCPqdtQbaRT-VSQMIiqCvlgG5FYAwhhJphtclJ5vP_Qzm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84" y="3594864"/>
            <a:ext cx="2934554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6200" y="0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7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290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29000" y="194881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1722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01813" y="228363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112587" y="35814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7397" y="359486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934363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6legs2many.files.wordpress.com/2011/02/aeshnidae_darner_dragongly_larva_on_thum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4" t="14374" r="15837" b="33179"/>
          <a:stretch/>
        </p:blipFill>
        <p:spPr bwMode="auto">
          <a:xfrm>
            <a:off x="6125442" y="2797357"/>
            <a:ext cx="2643808" cy="17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atermonitoring.uwex.edu/images/level1/wav/ecology/Gomphid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56" y="423673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6legs2many.files.wordpress.com/2011/02/libellulidae_larvae_dragonfly_nymph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7" r="5906"/>
          <a:stretch/>
        </p:blipFill>
        <p:spPr bwMode="auto">
          <a:xfrm>
            <a:off x="1457858" y="4941280"/>
            <a:ext cx="2514600" cy="16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aterbugkey.vcsu.edu/image_uploads/lestida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20326" b="64847"/>
          <a:stretch/>
        </p:blipFill>
        <p:spPr bwMode="auto">
          <a:xfrm>
            <a:off x="1394372" y="2896750"/>
            <a:ext cx="2872828" cy="6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1.staticflickr.com/5/4020/4682923571_b8a710d342_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0937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3128" y="309374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3879" y="300696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5639" y="283264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1753" y="2638648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3130" y="4664107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1761" y="484601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36" name="Picture 12" descr="http://2.bp.blogspot.com/_9XgGjuZ7LM0/TCtu48SlwtI/AAAAAAAAA8Y/ptFn2qiCmJA/s1600/egg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25" y="5100209"/>
            <a:ext cx="1615281" cy="161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498" y="965080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0886" y="3272056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6125" y="3660020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3134" y="1067245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498" y="5446184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9436" y="5652099"/>
            <a:ext cx="1299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Order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-36125" y="2514600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-23128" y="4664107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89591" y="0"/>
            <a:ext cx="0" cy="7010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24660"/>
      </p:ext>
    </p:extLst>
  </p:cSld>
  <p:clrMapOvr>
    <a:masterClrMapping/>
  </p:clrMapOvr>
  <p:transition spd="slow" advClick="0" advTm="54740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125" y="224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3879" y="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5639" y="283264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1753" y="2638648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3130" y="4664107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45720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36125" y="2514600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23128" y="4664107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89591" y="0"/>
            <a:ext cx="0" cy="7010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freshwater-science.org/education-and-outreach/Media-Galleries/Media/images/Invertebrates/macro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14" y="132085"/>
            <a:ext cx="2596522" cy="17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hm.ac.uk/resources-rx/images/1049/calliphora-vicina-10_65175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1665"/>
            <a:ext cx="2499167" cy="12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xtension.usu.edu/waterquality/images/uploads/Bug%20Key/diptera/Culicidae%20500%20pixe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15" y="2743200"/>
            <a:ext cx="2388886" cy="17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zin.ru/animalia/coleoptera/images/w_800/doychev_46_ceramby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16451"/>
            <a:ext cx="2842591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lexanderwild.com/Insects/Insect-Orders/Beautiful-Beetles/i-N82JgQ3/2/S/Tenebrio1-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15" y="4797266"/>
            <a:ext cx="2629651" cy="18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ritterzone.com/animal-pictures-nature/stock-photos/Myrmeleontidae-larva-AWIN082808-0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2983" r="9897" b="18911"/>
          <a:stretch/>
        </p:blipFill>
        <p:spPr bwMode="auto">
          <a:xfrm>
            <a:off x="6008123" y="4888541"/>
            <a:ext cx="2831077" cy="16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9082" y="776041"/>
            <a:ext cx="1299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Order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7255" y="777313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18618" y="3505200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69114" y="5378620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578" y="5430907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48877" y="3637244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139400"/>
      </p:ext>
    </p:extLst>
  </p:cSld>
  <p:clrMapOvr>
    <a:masterClrMapping/>
  </p:clrMapOvr>
  <p:transition spd="slow" advClick="0" advTm="54740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125" y="2240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3879" y="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5639" y="283264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1753" y="2638648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36125" y="2514600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23128" y="4664107"/>
            <a:ext cx="9180125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89591" y="0"/>
            <a:ext cx="0" cy="466410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07255" y="777313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3875" y="3578831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3432813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58" y="794653"/>
            <a:ext cx="143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Family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AutoShape 2" descr="data:image/jpeg;base64,/9j/4AAQSkZJRgABAQAAAQABAAD/2wCEAAkGBxQTEhQUExQWFRUWGBwaGBgYGBofGBoaHBYYHBoYHB0dICggHBwlHRcXITEiJSkrLi4uGB8zODMsNygtLisBCgoKDg0OGxAQGywkICYsLywsLDQsNCwsLCwsLCwsLCwsLCwsLCwsLCwsLC8sLCwsLCwsLCwsLCwsLCwsLywsLP/AABEIAKgBLAMBIgACEQEDEQH/xAAbAAACAgMBAAAAAAAAAAAAAAAEBQMGAAECB//EAD4QAAIBAwMCBAQDBwIFBAMAAAECEQADIQQSMQVBEyJRYTJxgZEGQqEUI1JiscHR4fAVcpKi8TNTgrIWNEP/xAAZAQADAQEBAAAAAAAAAAAAAAABAgMABAX/xAArEQACAgEDAwMDBAMAAAAAAAAAAQIRIQMSMRNBUQRhcRQi8DKhsfGBkcH/2gAMAwEAAhEDEQA/AKDrwCcZBrelY7CpMCobaO4LYMHI/vU6KWXyrEevJrz5QvBEcaPRvtUpyPfBFWWzphcSHWJGaqen6obYUrkDkGrN0z8QJcAHE/cGuD1GlOT3R7A5yIuraPwCQGnuJrWl6f4lvczGTx/ijvxKReiIJXBjmgujazwVhxugmBXROUpaap5M5YC9PrNilWb4VMCo7/U1hYJkj9aEsgMzkmC3EZj2o7oWmsm5tvsF2nviflXUpRksMF4CPwxZBL+Ip83E9x6ikv4m6Y9u8III5X1+Vei9dFoWEvWY2rg7fT1qnfibVZVjxFcb05w18O00BOyX8L3rbXQuoBUMpyOxFda6N5CncJwx5ik/TdcGvLOAe/pT3TptvOt0ggrKkVSUPto10a6LYBuoGnbwY7ehqx/tAVmthtoWdpPJFV1NWRdUrhQMketFXtebtzdAG3t60+nUY2nkLVh3TrxS+ITD8g9z61Z/+Io4Nt1IjH+zVXRySu7vMe1MtVeRbaw2QQT3n510aMnBbbwTnHNja3abTnf8YaAT+YDtTbxiRzSbo3UxdUg8jmjb2oAE136TSWOCNBLN6mhrutA70n1XVGbFLrl31NW3MFFibqi+tRv1qBiq0148Clut6gQdokGlnPasjKNlyHXnJgRS/W6xmMsxNIdFaYruy2e1NLVosIgD5muLU9S4sstNAuo1wGRmotJr/FkRkUU2jtL8fmqC1rLVv/00X51L6pt2jbEEraPpXaaVyMCh16kxwKIXUMZ+RPNK/VangGxBNvpfqwFa1elVEJmTUR1qgS1BajV7/L9R/v61Dra0nljbArQ6iEJIk1wNWxbPFRrpjAzFTWOn9y1I35GVEZOcyalTT7sxRQS2nzoO9rj2xS3fAMHbMi80qvXlkkd661N8zP8AWutPpi+SAF9aZKkCwezec+w9aT66+Q55p3r7gUbV+9VrVXPMeTQhbdsZFf6XcdW55xmjreoG6CYNR7dzrwIk0OdOHJhgGnv3zXRJrDKP2CNapU7Rmc470w6ZrYG2QCp4P+a56l0G9atKzCR2YcUituQVkE5+9DZyydWi9+DbV0vPlCPMKGsmwt12CO1ojyj0NcaawypLqwGIE02cW3AKkKe49a55zcOwtFP6iGSXHl82B7Via7xVO7kcHvTTrWiXZ5idwPlHrSYaIjG0KfSaeShtXkelQx6R1Jl3Kx8rCDJwab2+vOgCuqXLYEQRmPnSOzbth0Fz4G8pIPB9aaPpLds+Fu3qfhPpR24pOhe5rW6GxcZblnyh8+wPcUWdKBhyC0evI9qRraa2WUtEelG9KsAXCzMSBkHn71Ta9tPI1DGyqLEkBI808io2ZUckMIjn+9DaLVTccNBBPpiKM1HTiLm8CVcYFRcm6S5QLYXY1BEPONsCaa9OuLsA24Odxpe+hCuqt8JGP5TRN7cBCEMAIAHtVnG1ZhporykkoBI5reqvEn2pBZZ7bjbjf69iatGhUBQHCz/WhH1WxbWibjmxObwmM1PaVCs8mm9y5ZA/LQp1VsfCtP8AWtrhmUED2LHeI+dLdVoV3l2PyAphf1Y9M0nvAkzJqT1pzeQ4R1d1LAQDtX0oUagqeSZ+1adJ4Me1Dhbkxt3UU0gphDagsSDiP6H/AMGukAJHrWtPoDIZxtQ4YE5I7AZ5J8sH+KjLfTnUAn+WSOwZZU+x5z2obldWPsk1Z1tCnPPce9a1F4ICM5Gf9K7saBgDuAnxLg2jiN8g/wDSw/WutXpgQSBMAmPYc/OBn6UuG8PA2xp0KLG5wv8ACQCCe/qPpj70Tpwd5wYED+5/+wovoumGxmJBUNjOROYjsBk/UetQ3dWqNdCmSG+nmVWx65P6CteTSjQUBubzNgdqlOqAwOKSzcbhSP60XY6aSB4hPyFZryJRKbgnDZ+9EHSSJ3T7965GkRRjy+/rUZuBfhJNLfgAbp7KKskT7modRq8Exgdqi8Zm4j61zfcFY3An9KyfkFlf6nrDOIBNJzqo5AJqyanpuJOSar7rBI2TmqRDYqSwx3lMzUS9OeVgSRBgVadDprfhjwxuPzzS4aXde8rbX/hb+1W2PsPudnpvTWFzSi2wBle9eW9VU27pUqBtaQat/SNe1tNr8j14qj/i+5cW7ukbXOAORR5wJHmh1/8AkFxht2BgRBxxQ+ntPbO9gQORI/p60H+FdSdwlZUsodj+RWYLu9oJGeJj5VZPxLZYuiP+7fa4APwkpcYMR8yQwHoy1HUgngqtPDZwmuVl2uJk49R8qRdRYo+RKng+1RXLhkADPfOPmKM6raY3LbKsi8isB/OcXFHvvBge4qOlpyT8gimAXLgcr2imWndcjPFBWFAgQMGCO9NLFtdwNxCFGCf810dFSvcNtV5I9fZkKwMwMj1obS6wqeDzx6j0om8xLNt+DsPb50b0u2p8wGRjNFQcFVh20iazpxeAZU2GOOOKKOrvW4UjyjHrg1DatEttaYGZHoasHSrCxsdlgiATQq3glwVG7ffd5iSZ4qwWb6hJkoy5E8MO9c6/pi7mAEOvofiHqKz9kXwVeW3BogjBFKt8X7Asmu6tWmEye55BHpXdh3eQMRzNR3YQzBk9hUVjqTgkMh3E4IHalnVYDQx/Ysecz/SurenI9D8qHGqJHmmpU1w4Wp02LR3+zsZj/Wo26a5xUi6s7vTA4+bA/wD1olbrRiktoOwV3OghclsyBz6kAf1ovT9IIGG9setFgAL5yJ3AfOfh/wC7+tT3lJ2kf+mR5x3VpUL2+EjxMz3H0DnJlI6TfAJa0wabbkysFWwMFgrA+0NPtBruzqFO0ssL4cEfyrCx8w4A9mHtXNxWuqocwd6EtGW2MGey4PfaPqI5GRpLi+I9u4NttWL5g7SHZ3Y+qncFI/lFST+5nWo1pr5B0dTvuoTLN5w0eU27cMO8CLc9/jnvXALMN6jaymY9DBMEehEjPvUuoO5mIZUtE+GBIgyw2uTy3kUAAdpPpWaVWAukSUVtgU8sDbtFWx33bszACgcAS+nPz+ewNWGceEznRji2URA1s7F58+6AxPp5FGeRPvGW9AFuO6RDDdhRIxEDvOPsD2FSaO6G2vtXyDw2nmTlMd5LOp9NjetR6PTsj3bakklo83CD4nC/ykmdxPciktp0jSVxt+3/AA213b8K/pUT3GgnbRD6Vgfix68T9PSsfT7eX+lXs4mgO1ubmB7V01pZzM/pRi+GAZma2l+16TQcqFF93TEjAP0rpOnnHl+9OTqkAxAoTUa0DkzQUmYA6im0CeaQXbJYkiY9qsZPjAyvHBpUFVZBJwauk1GwlbtBgJVgv1oW9qGmWYMw4alVtQWgHv60YCJjsK6baNId9G1zM3nhvb0FDfjHReF5lEg5E5igNEji4sHnvNXXWsmo0mVjHeDW+TXTs8+/CXVls6lWdoRwUefgKtgq/dVOPOMqYaDEG/6jXgIGeHGn1FrzsQSyNuz6Awtv6KDwRVC6Hct2tUoNtbgbcpRnCqwYEFCWBAkY5XnkVc7HSfDdrFgN4JdLwTUH4FRh4loyJ/MVMjG0meJ2olydmk8Fb8K4zW12gs6C4oX+GGkn5BGJ+VWTR6QvYSyw/eWbq3rVwEFWtscgMDBTdB3AwNwnmidb0oWrF51+NLT2bZGR4a3X8T/5RcFs9wS3pS3TdO1Fh7Qi4pbaygEjO1WIIBlXXcAR8XpyKnFJO0ZRSdnXWukE3dTctpt2upA/LLDzgHv5iD8ifSl9xNVt2sMkg/QgEfpV31ts3rTKu5T4jK26AQwTbbLR2Kugn+IKO9VbrD3RZNwGQiWlYA8nbtY/fb9ye1MuAakMisHZyYzkA0fZuG2gIjJx6H51XUuHLBTHvVh6dft3LcNBYCcfP/SjRKTpBlvXnEDMZziu/wBo3DaxHIj50vvNE7MfKsuHCsT5j6f3oT4wKkhhp9U924LTStxT5CTA/wDFE2Orb1llkASQDwfWlt24Lu4qJYIYXgliQoz82FDaZ23XAsbY+U1CTdfaLKGLHFrqDtG76H2oy5rQFPMzCmO5BgfoftSyzfR9gyIEFv7Uy1o2WG2wWDKDPb94Buj23qvyDVJPtdh01ZPqNRDAXMTEAjJn2NbTw+U5gkjv5SBH0LGta7Si5c3X2DtEKFyDiT9RIn5iil0gaWgF/DMnvtKyH95hdx9UE9zTTe1jQi2QXrLM9uOSFn7sQfsy/rTO7YNy2Ah2kOok8QSGj6jcJ/mFCaFv3oDH92TCepMEAD1lUUjjvTe7ZcW7joQdynaQDG78vy5j0+1Qc3X53LqCckxVfsEuiFTDPIYD4ImI9pI+Qz82RFxXCASdy88EKuZJ/KSoE9iRweJDbnzBoeNgDSIYZaCBHEkDnn0midNYEpuBEIVDSWwQQASfj4JHJHHeTl9zSl4/f8RRKsry/wDX4wXqmj32zbWCbi7k3ESMSokcovr/ADCPQw9S0wuG34yZ2sSd3l8rEw+Ya2dqkdwBg5wV1TTXN6CztIO4BCDCqLTenY4EjvA7GjbmlF2wquJkgwuQNpD7BIBIgQBHYTRjGpWM/wBNFftrYlCoLh5UDOdgRmMflzbEgxnHJrrQaq1uc2yGtOiBAstMqQDtnzHykmQOIORNF9YS2LKXCDaAeY2lWUqdqgqYAwzmWI4BJNas2QPKqbxcuOp2uFCiMBgDJA2zAgwGMHMhw+6hllN/H5+ws1157dwWzBICuxM7XMAsQqgGCQVEzGOMzCdQEZnutMMVwPPdYRz2UDAJknj2AN1enD3hlrjovmIH7slJDEfwyyRj+YAdwov6FryhrpFhExOxYJ5PnNyWJJY7UwCeJzTUm18fz/ROd0/n+CDW9e3+w9B2/wB/7ig7vVOOTQOrZUyhZlJIBIAkgKT3PZl+9QLd8u8gwSdo9QD/AEBkf/E5xXSoKsHE0xv/AMSn1rVrXleT/mk/7QWMbo9q3eOOYoOCFH1rVox5Joo3AQCMVWrJ25kGiLOqJ71tndAaLbZvhbBIOTPf/fpVWfVmc8/KiDdO2dwqE61fzETTSlaSFZQBdPKj50bYXcvmJg+nNLbF0q2eJ/SmOsMLKMTB4FdLRZoL6HpHF1SBvRHVm8yzs3DdiZwJ+me1NumC7btw4ZQxedwIgIBJz/MwX54qt9JJvXFCna4k7wrFlAB3HamTjsPqYmr4Al423Vd9m/4T3Gn92Ga9b8YASYlrYJWezNxSyjkZQTied3dEGvFF3MS2FVCxPyC5P2q7dPe9aFu1edzZA2y9m8ty2p5C70GO0CcYEcUvPTTprlxnt2rm1rY2vaV8vbe5APxCAIMH+lH9KNu+6kLprV1gQhtXXW6CQQYss8EwTlQSOVyK0naoeGPks+t150+kuXIVbjXSICsAbhMMxB4B2Ltb+UkHOItL0xy4t3FVVawTc2u5Ai4XS4pJO1gPF2mWMuQZCxTDTWxeCWmuW7vi7bsNBtBk3g7TgiT4fETtJjzGYw+o8RWdtuo8LxLluYO9vEZLdzELaHmENgiAIIY1N2luZZU3RNrmvJaa4F8R7XmuCdpvKFPmUiZcJII/KwBgeUULp+nJcWbY8l0XtQS4KqBsuIimcLnzAGdoW4fzLDXpFxLlw3PAuqC4UMAWDsZ3OFnfb2sXBMbTnIJ2jNR05rg1GmsXQp1VzxiW72LgFtio7bFXEd1A44qkI2eUdTvC23h2ZcDClh8ZHLAfwkgwJmOc0x0GmC3QbSyl5CwBjy52upPYq5j3gHvTv8SdBNu4raUC9uHh2WJEWrSkAbJnc7y7NdPwBXYxu8on4cW0pvXrT+KbM70wd1tmS5uSMSEV0/5o7EVKcthowsA1WkCefJ3ZZfTzsv6lW+1F6G+uRAiO9R2rD3rYCACGDGThbVu2iqT3MvduH5kjNQ6i4VZZXMCR8xP9KSc3TT5JyjXAVrlZbLPaEXDxjBUnbvHrtYEGP5feptNpEe3+0biEYwgONxM/oJB94PrNNibZ0lxbbhLtkb1BMESQJzjbO0E8AgT8RJg6boW1GkUXV8JkyEmFS2IwyxKwy4ySYPfFc05pwz5r+iihuX+LA10RDKTCqDMRz/kUV+KtMx864PhMSQcE218RR6+ZFkeo5ypJhR/FuqyPtRRALDEjuwEwp7jzYOZpzq9HeFhiiAMBIE7rRt9ypghkALnZyoLQYJUtCUYzW389yWmk7BNFqwiJc8PfbRCSZIJuXAGYj+LybF4PwzTu3pgu2TdVjlFIgqWYYBUEMx3AQSOF+HcTSW7qlbT6e3aUK9zwQGyyIxZS4XneyqrxJkBT86s2k1ZuSoUrcUbQ5BIxjzj80GOT7iKlJUlfudCpOu4BavLuLXCqHcJIxsO07iDEK0EjtgvgRNHa17uzwwEZywZlHlBVeQu4SD8A3ARkDsTU90I4MoqbwTIMqYbkFSIPfPMn0NDajb4i7mVPylQdrFSPLwZHmUiRkgEUslkeFphDaVXuKfEdS/7yAMqSqgheRHM88+lE9Ouhban44+Jjux5gGY7hIGA0HGDECKi1HUFXaPNhsNB43TBPI5AiIkYjEB3urIFKhi0jgzG0YJIYwfXzeh9KpvGWnJZSDtMIv3CoKc4kTuky/qAwj6q3fNRWCgBVGCBLaKBuGJJzBkEiBgxO2ODQ2l1QUcMOSPUg9yeDj1MgCs03UiHdYA3Q3A3dwJMAMQF55MDikU6LdNvsGasbRZYmdk72KD8xOWMGCCxPpgjjK8dLtbEdwwAXezIgBjHkxtBD+VWzkkCceUDX9YrXDEAmFXeCRlctzIIk5UgkGDwCGt+75QoxJ82D6e58vrIM/XNVtPLJbWsCDqGoVrLPdNweOEVQFO8IRLjbAInaAckHGPVL1G1+6tO5UL5kSdL5gFiPK5Cg8jjMYxVj1CeLDBSbScFdwIC+YMCXVdpBGQP6YDXRq7CQGCq8WypcyrhQxF3dAyRIDfF3xFHKOCTi3dFJvWXv7I+FAVJ2gFnNxiSqL8UDYIGPIOKJTpptqbd0KZErkSJ7wYdfqB8qsPVOk3LcXFDhdpUjeq21AQxgeQLJmOO8zINc1VnwoDsF5JKwzD/pMScQCRzTxfhktSOBJr9G1sqQP8/UVwUuOIZSJ4NO/wBqtvMK21ceYrv4+Ir2BgmcjMekh63UiAFywzJqtHMwC3adJBgxUthmBysD1qC/qy7jEmj9PeAENQeBA/Rwx7UZcVZ+EUm3AZAo5LikSeantsYoFrTs7qq/c00fp6hW3XAJEcVBYYW2M9hio9brd6GBxyDXTljSuzXTLSLdIUXLsGU2naxg4ONxH0P1q89O6p5Sjbkd5Z7ZJKl42lt4wu9ZEMSZjOcebW9QwHaPTlfqDirN0bqYdUt/sxe3IF1ibhRczIAYKmPzHk9sVprudOm8UXvqWhuKunIhmNy4CWAL7mV7enDqREqWAbGCQM8mI+IpvWle3YWX8I2/EXaq3TblwjIg80Cc5Pwmo7dxLti74W0Os+HeUkEDykKTCkBQCAADAj2pz1a7d8W2La2puhRtdFKgqNRcuJuiTudbUCTgFgDBqayrQZKnRF0bVXrdq8l25Ze64NxLiGWJ2bSAY874AO3MM0mebDo2DF7sv5i+0MCSPMNiIjKeRiIWdkxw1JHsG3cfUW1W35oZi9yPCkEgBoBLCMKDGYmmuj1fmVpDo4DSqCSCfjmQ5hSVnsGJPODuBQI/S2tlGVQb9tSJFtzsDedlAVwCWBCAIZnIPlimui0yt4Tef/0/CuF33GGS0GV2+ItCqBAy7A/xVD1TUIGUKFDOYuAuinYZLEl4kQmBAmZrjpG21us+KScMpYluRHlcgb1G0EegI9qF7Rn9xvqOgiytmytpk+Dw8KJQqdg7sq7XMQ5Z8EQGBpGk6M+j1SjdutXQ+2QPMfCkIzASCQSdsCdgaIWr71LU7ww2XTJXzoVGMcsfKoEmV5AyJ7VD8U3Gey8eZg4ukjCyr42keis1vC5nnAqepnHnA0Iu+OCH8L6E+EVKGSQxJUztAJVXAnzHD+GucDdEiuLNtbjOp+MN5uOZ9RifWnOivk23LHaCGkEuBmPihhu8pMR6LGDS/UXrNqQGHmmdqxkY5LGfYf1muaUkpu2GXp9SaW1DfU6azqEbxETdbEz7AAexmB6lTGcxSv8ACWgC2NTaLMxW+6vE+I/lQiSTxD54y7nnJ403VrSgxcKnbztk98en3xSro9wWnvsrKm67gFlBClFCgFtu6dhgTHlnvQ003pzSKrQlGlOh5pukLahZyR5vNMHtHpH9/lR+pu21tN+VwQy7WOSByFyoJwTGCYMYqn9c/FW0lHJRhGCDPHMRxz60o0/4pbcNlx1kwIJAzx6A8mQfepx0tXmmND0unGVuf+C29UuC8dOrMyp4pZghIIK6dyRtPkHmZfMIEMMc0y1/VFUBd2ACAQSPLAEQCRwMERxVGv8AXv3niEoSrrblo2ljbu7hn8o221JwPNzFZd1t/Wf/AKmkdgRllLBUI+JSX8mOAZEwPkOrU0JTSfsCHSi3Zabv4p3MZZzjG08TtmQcfX5es1NZ6soBBeSSd26AN0d+/wBMd88EefazpeqtDddu2UMYVrqF5x+VGYz247fWhbNvdbRSxjcfE8PzbhyoMSOXYSewHpWj6euXZSWpF/pRauodedHKXIt8YULwe4Od4+p+s1rp/W0G5VPhsfKpLEkE7SzEkwPKC0qAOTkzVP1FlQSf2a6FnGWVYwBA28x7k85NT9PsMyrhmJMKGBKr5tsbj8RycDjPyD9CMVYOs3hj7V9Y4fgq0QY88d1jMjgyBBiczW2/Ea70Uq24jylS0+wIBzBB+596Ua3RMQWey3lIhpZX2H4YkkKVPKxGZHFc6ayCJiIJEydwEgkyBxujPaSaHThQVORa9B18ltoEFYaOzkfGoK4JBPHqntTxOtqDO8ANtMN888SSCAf1+VUXT6c2/Ku4TPlIEiBIPEFpjPp+ko1ys485AVoWS3JHlaeOMEHIznNScE3gL4PTtLrQ0mVWH/hAywEAkA9wJ9D2gAURa0rBkmNoDAfvIEn4lKtiCJzjsAOZ85tdVuguPDndAuZJyoOTgZiM9496aWutsy7AxCsNsNIDRyPQjJOfekm2uUaOju4GXUdAUuuQ1xTAEpccozFiIbaTAycf8oEZNJLwuqSRbbanlllhXTgB5gDAjn7ETTa4W1e4A5QGJEEGIAYnkf8ANHJI4wq1PQBbsu73bW7HkV9z4MQQsgCG5J5j1qmkk13OT1EXGQq1unZY2rj+IsoDEfFEngTEegk80NasgnJz/vuf8URf1rgyrFZgwsgbojcADg88ep7YpXcsN9R3711JqjglT4GQsW8kc+5/wBWWLhWdwWP1pPcLHAx71tLTtgzA7020Ud3r8YArQ1J9qT+OAdsmR60WiqBmTS7QAmkwSSoI7A1F/wAPNxiW8oPEVtLTEgq33pzoNNyZkxwafgvJpMquo6W1tiJwDUdtiGBAUkHkqD+hEfpTzWWDJYEg98UuOnByZk9v8024NNcFw/D3Wg7L5DMbWS0i+GAcDeIHmYgmUjtgxFWfp/UlO0O7NDAK0AMjgmAwXuFJUtkHzSFwT5Wb7QF3FQsxEgCeTjPzzNWNdemxHDbdqkDbiTmFgQNoGY4mZnvzyuDuJ1RamqZdeqaqLZUs1xo2+Iy5g/E0blBHuCAPeIquv+KUsAIhBtowXfksCACQxnzE7SO0Zqqa/XFmYszKufJtVgeI80gzwI5nMjIpZrdUoXw0WFU8N5mcxE91BEnt+YwTTrT3chtRL5Z61Zus1zxCE/8A6KFALcAmRG4Syhi0gSO9d3PxILSgyviKzKgbaAQqhwhJzPnZBz5lAMZIp3Tb82/Og22rZG7iWuOCFBERABJ+TUL1TVEPKGVZZVh5SJOQYxIaeBnnvR2W6Ydyqy23/wAS67UBns2iAvxAxt9hPw+uMT74FafrTOdjsTuUuqOT5WELtefggkzAmFxyAat0G+fFXYbhunCgNCQYnfHmKiNxGJ28mjNdd2NcCC26qoYB1JyFQvBkMvxE8/lPMzSvRjfAy1pVyH2NbqL6BbAi2habt0KiCWOd7GNpBBCiSG3YIIrL/RrETqOolmOf3Fp3QewdiqkZ5AFVe5qFc7oMjsfNH/KeQB6c+5ojp2nuMwK2XYTkqrf1CmBntn5HNUcO6wT39mxjqtLaVY01+4z5O5xsYJB3eWT8O0wR3POMdHVWZu+I7G3dibdtUbaAAFG9mhSNq8A/APlUt2+WYI023yT5RuIS2Z+hiPMWOOYgUJrtKrJbPiW1uHDqPFKj/sID+o3GZHFZYxZm+4Zb6ro7Y2roBdiPPqL7scfyqAi/Qe1c6/qBuIyrY0mmRhlVQBmGQMibnBaGIXnmkradRjfcZvRbYj7lgfpFEWdMyslwI2xWnO2WYcQBk5im2oVS9gtmAlmFveSWHiLIUk+Y7IOZnJkAjMYoDX9bvOALt5zHA3QvvCghY44Apsjrctj90rkCPOpbbDtxBHIKD08p7xU2ju6gQlqLYP8A7NlBu4gmRP3OKV4fBnJ9iqzuIBJVTkmJ9cgYk5/1qw9JW2xVuFEAJiQoLEnjLQoYnvtbHAqfXfhu+83LrMzQJJYEmMAQskYA+1LCDaYbfiABAzgy36QVH3rWpYsNtF026IbiQHJOSSzkQePT68n3rvWdVtm2RbVmCx8KxEcfLmhdBYVrUOhBMwYU7RGJgxPtTB9CrqguEtsBGJnnHHPb71zLRS5bYj07dsAsa5iAuwCYHm+vIgd+5NEt0IAMSPhBJAI4jJGaKF4KVVbayIIBkZPcmYHrk8xUnT9S7uSwVApiC9s7h2zJPAoqCXBZPCRU+oXFhRnchPmnsYKmRwa0LRBJAwRycZ9YE5phqMsQACATx3zXFrTuCWiAO1TS3XRKXreFtAHsqEByGUkGSYKzKjP0A+Wa1bulgADPYCPr9DmfrTB13Tj50X0/pY2gqACwkcd+SazhayVh6/auCWxq/Ct7EBCiIjImcgrkZEdgffvS3WagufMFUGRCqApz32gEdvX513r7BQjgkd6Bu6hpk8+lWhSWDhnrSm8nRs5yMfOt6fYXzJFZcuFkMd/t9K1orAj4s+hotqiJDrrahiFyp/Q0vuX34BwKb6rpzAzgg+9SWdBtyV3D2poStGFehCNhhn1poFVcGpb2hQZ2lZ4oJ3IxtNGzC7qOl8OAGhu4oq1rCmwT8/evVF6Xoiu99OrAcs5Z+4EGSJORRmo6X09BKaKyxEc2178nuRiT7UVbVsstJvk8pNwuvMCe1K9SCrZEjvHavZDpNILUrpbSqRJASIOOZIkyfaa4GgtKZSzak9ms2hHq0kE5M84pFaeR4wo8hsrbLAbvpE479xTPWi2hC2nUKR9sZifzcAE4Ek9hPqtsKoICqMx+QE/I2xHeB8u1Vb8T9DsXX3upLNjduYgRzj/xTYRSEaPMur2mYggc58nHAxj0gH5sfeoLHQ7zQxDZ7bTOAImYHevQ+l29NYMWt0/xbiD3HYz649KL3WmJIJwe4Jzn1nP2ptz7FWkym6fpaJbKslxi3Muq/JeDA+LIE4HvESaNTCmwnGCzE85nOPSre9u3PmU+kdo9xMdqlTQIZItmZ8pYEA/LnHypFYGimW7SW2zsDEBIVQoG4wRx3HP/ADCuv+FXLrG4hmSWgdgQBGPVYn5+1H3PwoW3PNzhm2jbPyyBz709/DvTUs2gxZ0uMMh9hOJA2he0R9xVW8YE4KxofwvcUmd4ZsSpiQYjIOQae9M/CSksWBMSfOZ+h9fn708fUBlDC76TjzNGcGPX37d6GcqoZi5uTG1QMCJmSSDJwOO1K7vkdJeCrda/C7yptgL+U5MZmDH/AFcUZY6WFjfdCrgD4R2yZOSf8U3Q2gQdgj03sRGewWJk+vp86nvXFLCbVvGQILfcOSPsB2rOwgJ0FhAGY3HgnzKSfSGwFIx74oHrGhMRp7Zk5JMgwD7k9wDT65qWXbIUKcCAqwP/AIrJgwMnFLNTqQuSxYHgeZhkRjP+PSlSzgzwhH0rpeoUhm8qjGZyBmMx7VYtO5JwVUjiAc9zwIHzn1rNTq7O0bXYlgCQAIzyMjHpj0+4lhkLTAkd2J/1x8hWll5AnjAdft71K7nPM9gMRO4mZ+lB3tOWAUIkGIGZI7zxR/7SqwGuWxicBj68wBH+ldv1S3E+JPYwo/QsR6D7mloPyDWbDL+UR7284MgyxjmcGu2VzySDONrKrfLyciD3/wBKhv8AWVEea4MnhUzMR3+uKjPULbf+59YAJ4/ij6fKjSDZLftTmAW9TJz2JkipdBpUj95eCQM4BB7QNon1+dDDUWxEzBBOSoM+h2/Of95gv9StqcKJ9TzB9OJ7d6xrO+sqLTqUaQ1tW3DvJMY7YC4pY2rII/eGPTtR98MQMA44MA894xNBfsCtyINRrJ508yZq/qCFxFSafWKq4ck0NqdGF4Peh1shWPIpjP8ASGWepi8wTiTkmitb07bHcdzS5VHMAEd+9FHVHbBO49qSSa4FItVZKgbTK+1cWUVTLmPQURaE+U80ffspsyM0VLADtkDQZAEc0VYgcEH3pLcvH4YxHNCvqGWBkEfaqKJh/qbYnJiKhulJ5P2pc3WC0AjNQm/PrTcBL11HWszALOMiBJnHCmR9aF1vWSISPMDkuTIzzlhA+fqaVrffaVYXGIzuZiSfpG0DtH171CLZmf03DGc+h/uKeTR3qDGd/qD53Fs8kXCEAPPLHPy+2Ki/bSTh/wDuB9MArx6ifSgLzqpPAjsOfft71FevqwU7hI7kkenYCPX0rLgzVDIaks6lXYqoZXm1JM4+IsBz6YxXChAcW3jgyUSfnAY80vXWKFlWAxBPt+YgA9yBn2FDXdSTJAJJ4jsfXIz961oKQ3W8CSTYAERm4SRPeRiT6VI+tYAR4YgcBBJ7xJ5OBJjFJLN5mB8x3em4n3ED596ibrNxPKsLgg8SRHBitgI90niYO9mYknyKoAE5woJ5zRd+2zKd2R7tt9PWJ+vyqrv1a5sBe6ZPzP0jOMVDf6oTILO30AH3mfvS3fBi0aayFHKJgCQRmAOSvc/1qSxrVXPjEYjAMiD2gR9feqamv9QT7FoHzgc8Vpdc38CD5lv80b7AtFs1Ny08TfuKwnz7oxHeTkGOKluayynwl3JEz8PMT3icZql3OqOT8QHptHH3z+tYuqZvzvP/ADGCZ9scVqBuLaepJ2tmY5I/yQP80PqOtjPlQiM7yoP0AOKrv7A7GQjHvhSanPS3UgG32xMDn/fHvWbB1EHJ1UFtsWwOxAc/Xy59KMu6+2VAy/iCCq2z5uMHfAIntJyvyNLE/D1/JwoI/iPB7GBmj/8A8Xfb57oAMTAJkR34nEfalepFKyctVeRba1k+W2jopklQQsgxnjI/32rY6kTIye2WnHpwP0pgOgWl8rXHz3ECeMGZ9KMP4Tt7Z87L7sefpU+rFi9dFaPVV42IPSFMj5SagOtHMkH2wPr2qx3/AMO28EKBjgk5PrmhLfSiBHhgH1ij1UgdeJX31L8+Yj6QO9SWtSxjP3/zz2FWzQ6BUOVBkdwCa3dtMPy+X5VN618IH1HhFRF92cKz7VJgmOJ77R/mrjas2lEqm4CBLvEwPi2qJzzk0tNxQ0MPka1cVj8JMUZStAeu2uArX3ZaQFGB5RMYAE57nmoGcGu004YeY5qEafbkZHpWuiNgupRpEVt0ePNEUQg3HiiglswGGRTJ2M5CPU6UnKtmoRr1UwR8/wDNWNtAnM4pL1HQqTI+9MneGZSTO7JBIMmj3vQJJ+9JrQAwDRF26YHEVqQO5p9duOB9q3O7kxUAvbZbaK3pnL8gA+lFgbOrulLfCZrSJcXBolAN3P2qcuh5k0jnRrB/2scNcY/xbRBPtGPY1w+uUGAHaOC23H1HNTWejOSQWAj0BNH6H8NBk3OzGDEBR/eadySOx68fJXdRqgxnb94+/GO9RftJnCqB9SfbvmrR/wACtnCgsP5iB/anI/D9lNpCKxAysT/em3Kif1CKB+1MF2yCO+B+siahu6okRJgcZP6V6Lf0ibDss21HqQJ+XtVH61ohcYbECOPiPY1ty7m+oFytgiYHuYH9aKsICds55wD9+IoXT6F5NsqZJqz6DoOoKALbj370ZO+APV8AFkY7fIjP9akFgboOPeF9OJj+9N7/AOFzb2sA5M+ac001WjYpDKNrRtIFQctoOpJleHS1YeUExzz+lcLprcDy/ecf7ivROlfh9VUMHBj1/UUl6zprRDwuZ5WnsSUn2ZVUCcgIMxtAzT/QWgveMcDiKUG34mbe1QvxD801IGYEgEzReMksjhbm1ywysZzUzQGRypZePmaSaW61smYJI9ZjNONPf3hQDiJ+Va7AF9WvypUYP+8UuXVOyHyny4z3pr09BG+CTRj2inEOCcjGKlLTVYHTxkq+muuxJaI4z/amek1TAqoaVI4NZr0S3MKSjmSfQ0ut9RSeBPH0qW0UdanT7/p+tAeCy7uTRmn6vbaAD9PSiL13HpPrQcQWJNRuRZI74qezqDcXJGO1MQpOfKxXsaS6vT3GlbXlM+YAYopBVHdq2pYyoMHvQ19SjEiDJ4rnqFtkQbTnv61Hau7wu7BAoukrM2RX7eN2ZniornV+AUI+QwaZhd2In5Vw+jBhQp+orJoydgSXiV3ASPalur1bAjcpBprqC1tSu2B3oDX2DciTAp4tIZEOn6gWEGYqeweZ4ofT2NhAifnRgEmAD9KfvgHAJq9ECQy+WoHkY5o7W6vw44Ye3ah0uhhxT3Y12BPejkUM97+GaY+J6pQ1/wBqOO4QXT9QIwZBoleosO00NcwOATWLcNZwTAX6zqgvkBO4j0pydMyIAhgxJzkmsrK51mVC9iEaXahZwZ7wf7VDZgHd5veKysqiwL3IPBV3Y7nArm30G0xJfc/oB/WsrKXljNUIbvR7q3QbZYdhOTVgs9Ve1tDB93qY2msrKa2AIt/iNyDK8U3Ont3dP4iXTuAmD6+kVlZTxluVMZ8HdvVzaCva+ZU1v/h6sk2wCvpWVlNS4BHKYp1ejRcFAh9RSgaMOZRoccg1usqUsGQM/RnOVU7u+eaizZDEkq3EHkGsrKVMNDPRau41oFXxGZ9amTXrsDHdPETWVlUiqiAY6Jgh23FlCJg5ia5bpNu63kQAn19PWsrKFJ4GirQq134euWiSRtPKxlT9fWpumNdK7iCewDc1lZQlFR4Jsi0d9vEYMNo96KudRIaFj51lZUatCsngMCWAYHuKW3enrP5lrKylSyZBOm1WzBA4+pqVNWvY/etVlUSwGiLVOxBO2RQLacFcCaysoBTNFraiSKmtFGMqMevpWVlU7GZD1Do6uu5I96W3Om3E8wEisrKRTfBkyBwTB2kHvQ+q0s+oNZWVVMZMWXLJUzE1H+1xjbWVlUjko0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s://c1.staticflickr.com/9/8432/7792583468_a9e8c4ff0e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25" y="210250"/>
            <a:ext cx="2721375" cy="1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2.staticflickr.com/4/3827/10437394626_54d8e90f5f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23" y="210250"/>
            <a:ext cx="2802139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data:image/jpeg;base64,/9j/4AAQSkZJRgABAQAAAQABAAD/2wCEAAkGBxQSEhUUExQWFhUVFxQXFhgVGBcXFxcVFxQYGBcXFhcYHSggGBolHBQVITEhJSkrLi4uGB8zODMsNygtLysBCgoKDg0OFxAQGiwcHBwsLCssLCwsLCwsLCwsLCwsLCwsLCwsLCwsLCwsLCwsKzQsLCwsLCwsLCwsLDcsKyw3N//AABEIAJAA0AMBIgACEQEDEQH/xAAbAAABBQEBAAAAAAAAAAAAAAADAQIEBQYAB//EADgQAAEDAgMFBgQEBwEBAAAAAAEAAhEDIQQSMQVBUWFxBhMigZHwMqGx4SPB0fEHFBZCYqLCUpL/xAAZAQADAQEBAAAAAAAAAAAAAAAAAQIDBAX/xAAhEQACAgMBAQEAAwEAAAAAAAAAAQIRAyExElFBIlJhE//aAAwDAQACEQMRAD8A34C6FwcuCwOISF2VK5qVyVANBToXNCXIigBOahjVSci40kvIEcNS5QjdykLEUMbC4BEyzou7tMKBlqTKpDWDeUjuSQAQFz2okcSuEbyigI4CWEbMF3mlwCOSnBPczmuM9UX9CgQXNsUbLySQEwGprmwjBqY9iKABCSE8hDKAJguiMYkJhObUVAKWrsi59XghF5KYEjLCco4CrNs7WqUC091npn4ntN2nmI6cNdUDRblwTX1FBwOPZWYH0zINuYO8EbiELa+P7ik6qQSGxYGNSBMnQSUgp3RYF6Rt1R7L7TUK5DQ7K4z4XWNhOsxpdXIrSLXnhvQwaa6Hc+EIvTHOTW6pWIIDqkcYSEpCZQAsob3JWplQXsgB+ZND96a4JhcFLAd3l0rX3Qg5PpRqpQyQ6ouZWQCZQcXiBTpue6Ya0uMcldgT+/ThWVZs7FCrTZUAgPAMcJ3KQ8oAlGCmOo8EFphGFaUwGY+sW03uGoaSPRM2diM9JjjqWgnqpFSmCCDoQQVQdna2Qvw7jDmOOTm3lxKoErRfqmx+ExYeX0awc3Xu3CPIG8+cK5a3zRA1Ak6ZQdn+0Xeu7qqMlWSANM2UeIRucN4va88LzGsDmPDtC1wI6iF5h/EjE91i25QQHNZVkaio0kAjcD4W/IqE/t7iKtE0nkEVR3YOXx+IAEjLrM6xvVfp0vBJpTS0yRsjtIcEXkRUzwCySIcGyHB0GZAcPIJ3aX+ILK9Hu6VN7AbvL8t8pDg1kE6mLkArO4ai0HNEyHgASJ1AMHcdYPMKDiqAPibYyZ3aGPL1RWzo/wCeNxX9idha1SoZAytcScpjQi4zetoi54qVgO2mIosFFhADZABEukuLpzGYEnSDZV4xGUW0jSNDpHyQsWwOmoJDhBM8BqPRHndlOSlDy1q7NVge2GJqhzXvFhm8Ayute5G7lyV5hP4iUXNg06gcBcHLBIsbj9AsBQpENPdyd5AtYXtzFkCqwd4CJAdE7oP7qVHZE4wlFRrh6VS7Zh0PjIxpGcSHEgui1hCk/wBdYU/DnJAkjKR8yvN/5Q04cZymxI8QbyI4QhU6IGZpILQQWnXwuMAgm9nIUCZ44SSpcPST2vbWBbRDmnWSRu3AKLU7f0xY0nzpqBcWNr2WIp0TSIfqCR4v/J3G358UPE0fxA4EEVM1gLZgJt1CFDbY3CDio1w3H9eCYFKRxzn82pf6uFAuztLy6HCCIAPBZLBbPGbUTqJtNrBAxfja7wlrhJi9ncL7tUeN2OMIKLil03B7eUYkNJ5TB8hF0Kp2rFXu3jNTY14zXnNygaiPqsRs/DNeAS6J6+wj457cwZ/aBAIOsxc80ShYscIRdtHpVDtHh3/DUAPB3h+qp+1naKmaLqdJ2dzrOLfhDRrfebQsBRo5nETBFjzE2PojbSIaG0mEQbk/efkl4JhhSabPU+zDS3C0REQxpvukT+abs3bBrV67RBp0soB/yvmv5LBu7RYh7C1z/wANojwWkDcfRN2Vtwsw/d02fiVnGXW3mAAOiSRLwPy39PUMNiWvGZpkTr0UjNCqdkUe6osYdWi/XepXezKm6OV6ZcNVB2i2Iav4lO1RvCxdHA7ncCr+EjqfvctQi2mY/ZPa/L4a7SQP7x8UjUPZxsbj0V9R25h3CW1Wc5MEcbFQO0fZ5tbxs8NQaHQOjc7hbQ7l5ltOo/wZoAc7xRAkgiMzhM2cPYtVWaxgshL7QY7vsZVdmlp8Ld/hYTEcpn1VRi6IeXAxeCLes+YKNtDweLQC4Av4SBOuih09oNeQYIIBb8yR8yfVPSaO6MX5pfhMwE5MwMOa4kXgy2CCI00F0GW+O0ZTIvNoHDgoGzcUXPAP9xfBHERMeo9FGxz3U6kO1nyIMe/VNuqaCMfV2y+wWSrTBuNRaNxOgP2UDalVrQQLwSCeUD8ybR9o2wMTDan+MuHoVXYrEOiTAzXEbpNvfJEuKghGO/TNHh3g06ZBkloPnw9QoO06pD2zIkactL81WUMZla3zP+7lL2ttUVA1uW4iCdQOHzUybtUhwhFptui4xGPNN8N0+ygfzv4pO4scBHK/rKrhjyYvwVjttlFoa+m6HQA4TINiSfok5JNL6EcXqLfwscZii02nKQCRzj7lQto4wQzKNHCTxdv04X+Srqm0iTxCtsXQovwgeCBUALup3t15JTmotf6VjwuXPwkmtFFpGuhjqQo7MZAMjM46To0RcqibtIi3An6qy2PtNgf+LlLcpHAA6eqqTrZMMduh+zMR+G9vA7vPRFw78xGaSRZrd5PSNAL+nFU206jGVCKL5YbjlyS4PaJBBcTAM2i+p0PleUXasHBJuJZVcQ5tZ+gkRwvA0S4cF7gD5T+1usKJtnaFOo2WiHWkjfyI6b1W4bGljp1SVscoKLqy2r1nMLm7i4yrfsdUAxNEPHEieMW/NZyrtAuJnWxBjkJkeRupLNqzltduhmII/ZJkuClFpM9wc48U6mVm+xe3xixkJAqNGk/EOI/RbSns7iYWXDzpY3F0yUHpc6YGpTyK0MweKbLHC4kEW52K8a2gMuZpiWuNjpNwdfdgV7PlmRu9yvNe2mwzTrh8zTqSLxZ0ezpx1Vw7R0YZLn6ZX+cDzeIAaIM3HUbuPUrP12d2RDre5n5Kx2wwUXwD1B4EadEWhiBUZUc8B5YyxJk6W13iw9FVXo7r8u/pX7IxIDwHWAdM9fz09Em3sSKlWREBsSBrE3PPcq51aHzz99FYbVYMrKm9wE6WLenIj0T/AAi1bGbJDi2plPDTXhohbYp5H5f8W/SYUTC1nMMtMHkj7TxBe8OOuUT1iEWLVNjXwMonRsk/5GTHqYQHG+qLkaBfX3x6IACQuDj79VwE6TZcSQIOn6rmujod30sgSYi4lcZCRoQP0OIN0nkiVtNAI4b01rSLka6fqgHIaR8rLphLHVT8Fshz7/Dw3pNpdE5JENo49bJAJ6+96lYfBONUUjZxMG0Rxur/AGlsFvdywQ5o9RvnmockhPKk0ZhjCTG87hqdy9W7Gdl6dFmeq0VHvAs4CG8ovdZrsxsxgayrBz3108uC11Ko871nkbfDDJm3SJm0uzdJxFSh+BVaZBZZpPAhaDAbVeWDvYD98GR1VFSonVxKIaoboJKyVmbyNrZtGMTssKRTw7tYT6lEb10mdECoVje39RzW0+H4jr8WtEeXiW6fUAFl5z/FHFyGgXIY6I4vcB/yqg9muJXNHn+C7NV8XTNcFoaXkDNN4+IjlMjyKEzDCnSxDA6SPCTzMAgcNCvSsJT7nCU6TLEMF4HxESXRxklZLaGzm0302M1e9pOa5MS50zuhp6IUjaOW5uzJYXZT6hhrJdrNw1trB3Dje+4DerjGbHytZSe4R3tISBEMqEZv9i5aUU4EARbdYCOQ0VNtBnjpje5zJjgCXEHyB9UKTIx5fUg1Ts5hMgaJBF8wMuNuc+ize2Nkik/wOOQ2BcJIdEGYF+u5ax1HlYJXYaRu+6hTZkszsweP8RBJsGM0v/bA+ibgsCX3BtvOt+SsMXhczXuF4yAeh+wWm2ds7IxrdwAm2+LkpznSOjNkpaMjitlEAZQTx4qLRoycomTEaazfraV6E/B+Y4+Sq8DsctxD3wMp+HzifooWVpOzGGZ1sqcNsUb7kg7/AF01Vfj9nGjfUE2I+hgrf08KJsCgY/ZQqsy6XBURyPrJjmfq2Z7Y2yA4Go4C4BaOuitn7NBEESDborWhhsjQ0aC3kFIZh5UtuTsic22YSlsSMUKZJLTLh04H6LUswIEWj7BWH8s2ZIEgG+9GaxOUvQpzcjO1NmH+abUjw5b8JV0yhO6ylBgUqjhuOiOg23RDwWzwBlaIFyrUBrBzSd5AgIJMlCVjHlxKXKnBEDN6LJbN3Xx4UCtjiVEBnUa9UN+oHRa+fpTYleuXcYWK/iCwZGk6lpEdHNj6nlccFsXtWZ7cUi6iCNxPzg/8hXE0wv8Ami1rsk8uf2WYr0C/GgRakybcSDB/2ctWwh4Dv/TQR0IkfJBqUhJIFzEneYECTvhKyE6bKZ+H96KnGBc7FZi05abRB3FxG7jq71Wlr0zb35pvdb1DZKdcK/utbJDQkEQrBzNQkZTt1+gU2SZ7YmznU6ZDxdziTysAL+U+atG0tVKLE4U1LdsbduyMyny98UzuN3BTO7C57LjoFIiKWcNy5rVJNOBySNgJhQHu7AcpSZVJcyb6oZagBpCSnTk2CkUsNPRF7wNEN14p0NIa2iGXOvBNdVLunBOybylY1IZx4J2VM1RQE2/wR3JPaYTGjinAqBGiecsHX390MCI1T2tt74JpdbSy6CgdU+vuFVbcw/eUHjUgZh1beBxMAqzeZkKO/WE0wTp2V/Z+pnw1M3OUZTPFpj9FPeyypOzzRSr4ihoCRUaLDWx3z8OT/wCVfkpSZeRVIgvp2+aH3fL91LqBCG/6df3UWZkdzN3vVMc39P1Ug6H35oMeqQA4C6Clv5rjSUgN6+aV5lOeNEkpMRHqC6UEpXHklbTmwCaAYzXmpYYNXJLM3XQZk3TsrgSrVzWFgmMYnBqWVDYrOIsuaLdUsXS1bQmgBo7QmNC4psQ9zUwuT3vsgZlIGl7y1kMO99UQt9Exrb+i3KGE6209ygVGSVKIkTZD7tAih7UUDSdTxVMeKkQH6iWSefMjzHAK5o1A4B7dHC3QgFHdSzAgxBBBEbt4KDTw7WDK0BrRYAaAcEmU5Wkgb0N7UV4v6pj/AFUUSDI+n1Qniffv2UR79yC43QAzKmOKI4oDnD0SEEaQEN6Y7WyMKYAzO9EDSGU6E+SfnizUj6hPIe9UpEWCB2NcF0QueISMBN1DZI5Nc1KAmuCQBqY+S6JRGAZV2VaLgxtOmlcEsJCoYgcpDST+icZTQ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0" descr="data:image/jpeg;base64,/9j/4AAQSkZJRgABAQAAAQABAAD/2wCEAAkGBxQSEhUUExQWFhUVFxQXFhgVGBcXFxcVFxQYGBcXFhcYHSggGBolHBQVITEhJSkrLi4uGB8zODMsNygtLysBCgoKDg0OFxAQGiwcHBwsLCssLCwsLCwsLCwsLCwsLCwsLCwsLCwsLCwsLCwsKzQsLCwsLCwsLCwsLDcsKyw3N//AABEIAJAA0AMBIgACEQEDEQH/xAAbAAABBQEBAAAAAAAAAAAAAAADAQIEBQYAB//EADgQAAEDAgMFBgQEBwEBAAAAAAEAAhEDIQQSMQVBUWFxBhMigZHwMqGx4SPB0fEHFBZCYqLCUpL/xAAZAQADAQEBAAAAAAAAAAAAAAAAAQIDBAX/xAAhEQACAgMBAQEAAwEAAAAAAAAAAQIRAyExElFBIlJhE//aAAwDAQACEQMRAD8A34C6FwcuCwOISF2VK5qVyVANBToXNCXIigBOahjVSci40kvIEcNS5QjdykLEUMbC4BEyzou7tMKBlqTKpDWDeUjuSQAQFz2okcSuEbyigI4CWEbMF3mlwCOSnBPczmuM9UX9CgQXNsUbLySQEwGprmwjBqY9iKABCSE8hDKAJguiMYkJhObUVAKWrsi59XghF5KYEjLCco4CrNs7WqUC091npn4ntN2nmI6cNdUDRblwTX1FBwOPZWYH0zINuYO8EbiELa+P7ik6qQSGxYGNSBMnQSUgp3RYF6Rt1R7L7TUK5DQ7K4z4XWNhOsxpdXIrSLXnhvQwaa6Hc+EIvTHOTW6pWIIDqkcYSEpCZQAsob3JWplQXsgB+ZND96a4JhcFLAd3l0rX3Qg5PpRqpQyQ6ouZWQCZQcXiBTpue6Ya0uMcldgT+/ThWVZs7FCrTZUAgPAMcJ3KQ8oAlGCmOo8EFphGFaUwGY+sW03uGoaSPRM2diM9JjjqWgnqpFSmCCDoQQVQdna2Qvw7jDmOOTm3lxKoErRfqmx+ExYeX0awc3Xu3CPIG8+cK5a3zRA1Ak6ZQdn+0Xeu7qqMlWSANM2UeIRucN4va88LzGsDmPDtC1wI6iF5h/EjE91i25QQHNZVkaio0kAjcD4W/IqE/t7iKtE0nkEVR3YOXx+IAEjLrM6xvVfp0vBJpTS0yRsjtIcEXkRUzwCySIcGyHB0GZAcPIJ3aX+ILK9Hu6VN7AbvL8t8pDg1kE6mLkArO4ai0HNEyHgASJ1AMHcdYPMKDiqAPibYyZ3aGPL1RWzo/wCeNxX9idha1SoZAytcScpjQi4zetoi54qVgO2mIosFFhADZABEukuLpzGYEnSDZV4xGUW0jSNDpHyQsWwOmoJDhBM8BqPRHndlOSlDy1q7NVge2GJqhzXvFhm8Ayute5G7lyV5hP4iUXNg06gcBcHLBIsbj9AsBQpENPdyd5AtYXtzFkCqwd4CJAdE7oP7qVHZE4wlFRrh6VS7Zh0PjIxpGcSHEgui1hCk/wBdYU/DnJAkjKR8yvN/5Q04cZymxI8QbyI4QhU6IGZpILQQWnXwuMAgm9nIUCZ44SSpcPST2vbWBbRDmnWSRu3AKLU7f0xY0nzpqBcWNr2WIp0TSIfqCR4v/J3G358UPE0fxA4EEVM1gLZgJt1CFDbY3CDio1w3H9eCYFKRxzn82pf6uFAuztLy6HCCIAPBZLBbPGbUTqJtNrBAxfja7wlrhJi9ncL7tUeN2OMIKLil03B7eUYkNJ5TB8hF0Kp2rFXu3jNTY14zXnNygaiPqsRs/DNeAS6J6+wj457cwZ/aBAIOsxc80ShYscIRdtHpVDtHh3/DUAPB3h+qp+1naKmaLqdJ2dzrOLfhDRrfebQsBRo5nETBFjzE2PojbSIaG0mEQbk/efkl4JhhSabPU+zDS3C0REQxpvukT+abs3bBrV67RBp0soB/yvmv5LBu7RYh7C1z/wANojwWkDcfRN2Vtwsw/d02fiVnGXW3mAAOiSRLwPy39PUMNiWvGZpkTr0UjNCqdkUe6osYdWi/XepXezKm6OV6ZcNVB2i2Iav4lO1RvCxdHA7ncCr+EjqfvctQi2mY/ZPa/L4a7SQP7x8UjUPZxsbj0V9R25h3CW1Wc5MEcbFQO0fZ5tbxs8NQaHQOjc7hbQ7l5ltOo/wZoAc7xRAkgiMzhM2cPYtVWaxgshL7QY7vsZVdmlp8Ld/hYTEcpn1VRi6IeXAxeCLes+YKNtDweLQC4Av4SBOuih09oNeQYIIBb8yR8yfVPSaO6MX5pfhMwE5MwMOa4kXgy2CCI00F0GW+O0ZTIvNoHDgoGzcUXPAP9xfBHERMeo9FGxz3U6kO1nyIMe/VNuqaCMfV2y+wWSrTBuNRaNxOgP2UDalVrQQLwSCeUD8ybR9o2wMTDan+MuHoVXYrEOiTAzXEbpNvfJEuKghGO/TNHh3g06ZBkloPnw9QoO06pD2zIkactL81WUMZla3zP+7lL2ttUVA1uW4iCdQOHzUybtUhwhFptui4xGPNN8N0+ygfzv4pO4scBHK/rKrhjyYvwVjttlFoa+m6HQA4TINiSfok5JNL6EcXqLfwscZii02nKQCRzj7lQto4wQzKNHCTxdv04X+Srqm0iTxCtsXQovwgeCBUALup3t15JTmotf6VjwuXPwkmtFFpGuhjqQo7MZAMjM46To0RcqibtIi3An6qy2PtNgf+LlLcpHAA6eqqTrZMMduh+zMR+G9vA7vPRFw78xGaSRZrd5PSNAL+nFU206jGVCKL5YbjlyS4PaJBBcTAM2i+p0PleUXasHBJuJZVcQ5tZ+gkRwvA0S4cF7gD5T+1usKJtnaFOo2WiHWkjfyI6b1W4bGljp1SVscoKLqy2r1nMLm7i4yrfsdUAxNEPHEieMW/NZyrtAuJnWxBjkJkeRupLNqzltduhmII/ZJkuClFpM9wc48U6mVm+xe3xixkJAqNGk/EOI/RbSns7iYWXDzpY3F0yUHpc6YGpTyK0MweKbLHC4kEW52K8a2gMuZpiWuNjpNwdfdgV7PlmRu9yvNe2mwzTrh8zTqSLxZ0ezpx1Vw7R0YZLn6ZX+cDzeIAaIM3HUbuPUrP12d2RDre5n5Kx2wwUXwD1B4EadEWhiBUZUc8B5YyxJk6W13iw9FVXo7r8u/pX7IxIDwHWAdM9fz09Em3sSKlWREBsSBrE3PPcq51aHzz99FYbVYMrKm9wE6WLenIj0T/AAi1bGbJDi2plPDTXhohbYp5H5f8W/SYUTC1nMMtMHkj7TxBe8OOuUT1iEWLVNjXwMonRsk/5GTHqYQHG+qLkaBfX3x6IACQuDj79VwE6TZcSQIOn6rmujod30sgSYi4lcZCRoQP0OIN0nkiVtNAI4b01rSLka6fqgHIaR8rLphLHVT8Fshz7/Dw3pNpdE5JENo49bJAJ6+96lYfBONUUjZxMG0Rxur/AGlsFvdywQ5o9RvnmockhPKk0ZhjCTG87hqdy9W7Gdl6dFmeq0VHvAs4CG8ovdZrsxsxgayrBz3108uC11Ko871nkbfDDJm3SJm0uzdJxFSh+BVaZBZZpPAhaDAbVeWDvYD98GR1VFSonVxKIaoboJKyVmbyNrZtGMTssKRTw7tYT6lEb10mdECoVje39RzW0+H4jr8WtEeXiW6fUAFl5z/FHFyGgXIY6I4vcB/yqg9muJXNHn+C7NV8XTNcFoaXkDNN4+IjlMjyKEzDCnSxDA6SPCTzMAgcNCvSsJT7nCU6TLEMF4HxESXRxklZLaGzm0302M1e9pOa5MS50zuhp6IUjaOW5uzJYXZT6hhrJdrNw1trB3Dje+4DerjGbHytZSe4R3tISBEMqEZv9i5aUU4EARbdYCOQ0VNtBnjpje5zJjgCXEHyB9UKTIx5fUg1Ts5hMgaJBF8wMuNuc+ize2Nkik/wOOQ2BcJIdEGYF+u5ax1HlYJXYaRu+6hTZkszsweP8RBJsGM0v/bA+ibgsCX3BtvOt+SsMXhczXuF4yAeh+wWm2ds7IxrdwAm2+LkpznSOjNkpaMjitlEAZQTx4qLRoycomTEaazfraV6E/B+Y4+Sq8DsctxD3wMp+HzifooWVpOzGGZ1sqcNsUb7kg7/AF01Vfj9nGjfUE2I+hgrf08KJsCgY/ZQqsy6XBURyPrJjmfq2Z7Y2yA4Go4C4BaOuitn7NBEESDborWhhsjQ0aC3kFIZh5UtuTsic22YSlsSMUKZJLTLh04H6LUswIEWj7BWH8s2ZIEgG+9GaxOUvQpzcjO1NmH+abUjw5b8JV0yhO6ylBgUqjhuOiOg23RDwWzwBlaIFyrUBrBzSd5AgIJMlCVjHlxKXKnBEDN6LJbN3Xx4UCtjiVEBnUa9UN+oHRa+fpTYleuXcYWK/iCwZGk6lpEdHNj6nlccFsXtWZ7cUi6iCNxPzg/8hXE0wv8Ami1rsk8uf2WYr0C/GgRakybcSDB/2ctWwh4Dv/TQR0IkfJBqUhJIFzEneYECTvhKyE6bKZ+H96KnGBc7FZi05abRB3FxG7jq71Wlr0zb35pvdb1DZKdcK/utbJDQkEQrBzNQkZTt1+gU2SZ7YmznU6ZDxdziTysAL+U+atG0tVKLE4U1LdsbduyMyny98UzuN3BTO7C57LjoFIiKWcNy5rVJNOBySNgJhQHu7AcpSZVJcyb6oZagBpCSnTk2CkUsNPRF7wNEN14p0NIa2iGXOvBNdVLunBOybylY1IZx4J2VM1RQE2/wR3JPaYTGjinAqBGiecsHX390MCI1T2tt74JpdbSy6CgdU+vuFVbcw/eUHjUgZh1beBxMAqzeZkKO/WE0wTp2V/Z+pnw1M3OUZTPFpj9FPeyypOzzRSr4ihoCRUaLDWx3z8OT/wCVfkpSZeRVIgvp2+aH3fL91LqBCG/6df3UWZkdzN3vVMc39P1Ug6H35oMeqQA4C6Clv5rjSUgN6+aV5lOeNEkpMRHqC6UEpXHklbTmwCaAYzXmpYYNXJLM3XQZk3TsrgSrVzWFgmMYnBqWVDYrOIsuaLdUsXS1bQmgBo7QmNC4psQ9zUwuT3vsgZlIGl7y1kMO99UQt9Exrb+i3KGE6209ygVGSVKIkTZD7tAih7UUDSdTxVMeKkQH6iWSefMjzHAK5o1A4B7dHC3QgFHdSzAgxBBBEbt4KDTw7WDK0BrRYAaAcEmU5Wkgb0N7UV4v6pj/AFUUSDI+n1Qniffv2UR79yC43QAzKmOKI4oDnD0SEEaQEN6Y7WyMKYAzO9EDSGU6E+SfnizUj6hPIe9UpEWCB2NcF0QueISMBN1DZI5Nc1KAmuCQBqY+S6JRGAZV2VaLgxtOmlcEsJCoYgcpDST+icZTQ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2" descr="data:image/jpeg;base64,/9j/4AAQSkZJRgABAQAAAQABAAD/2wCEAAkGBxQSEhUUExQWFhUVFxQXFhgVGBcXFxcVFxQYGBcXFhcYHSggGBolHBQVITEhJSkrLi4uGB8zODMsNygtLysBCgoKDg0OFxAQGiwcHBwsLCssLCwsLCwsLCwsLCwsLCwsLCwsLCwsLCwsLCwsKzQsLCwsLCwsLCwsLDcsKyw3N//AABEIAJAA0AMBIgACEQEDEQH/xAAbAAABBQEBAAAAAAAAAAAAAAADAQIEBQYAB//EADgQAAEDAgMFBgQEBwEBAAAAAAEAAhEDIQQSMQVBUWFxBhMigZHwMqGx4SPB0fEHFBZCYqLCUpL/xAAZAQADAQEBAAAAAAAAAAAAAAAAAQIDBAX/xAAhEQACAgMBAQEAAwEAAAAAAAAAAQIRAyExElFBIlJhE//aAAwDAQACEQMRAD8A34C6FwcuCwOISF2VK5qVyVANBToXNCXIigBOahjVSci40kvIEcNS5QjdykLEUMbC4BEyzou7tMKBlqTKpDWDeUjuSQAQFz2okcSuEbyigI4CWEbMF3mlwCOSnBPczmuM9UX9CgQXNsUbLySQEwGprmwjBqY9iKABCSE8hDKAJguiMYkJhObUVAKWrsi59XghF5KYEjLCco4CrNs7WqUC091npn4ntN2nmI6cNdUDRblwTX1FBwOPZWYH0zINuYO8EbiELa+P7ik6qQSGxYGNSBMnQSUgp3RYF6Rt1R7L7TUK5DQ7K4z4XWNhOsxpdXIrSLXnhvQwaa6Hc+EIvTHOTW6pWIIDqkcYSEpCZQAsob3JWplQXsgB+ZND96a4JhcFLAd3l0rX3Qg5PpRqpQyQ6ouZWQCZQcXiBTpue6Ya0uMcldgT+/ThWVZs7FCrTZUAgPAMcJ3KQ8oAlGCmOo8EFphGFaUwGY+sW03uGoaSPRM2diM9JjjqWgnqpFSmCCDoQQVQdna2Qvw7jDmOOTm3lxKoErRfqmx+ExYeX0awc3Xu3CPIG8+cK5a3zRA1Ak6ZQdn+0Xeu7qqMlWSANM2UeIRucN4va88LzGsDmPDtC1wI6iF5h/EjE91i25QQHNZVkaio0kAjcD4W/IqE/t7iKtE0nkEVR3YOXx+IAEjLrM6xvVfp0vBJpTS0yRsjtIcEXkRUzwCySIcGyHB0GZAcPIJ3aX+ILK9Hu6VN7AbvL8t8pDg1kE6mLkArO4ai0HNEyHgASJ1AMHcdYPMKDiqAPibYyZ3aGPL1RWzo/wCeNxX9idha1SoZAytcScpjQi4zetoi54qVgO2mIosFFhADZABEukuLpzGYEnSDZV4xGUW0jSNDpHyQsWwOmoJDhBM8BqPRHndlOSlDy1q7NVge2GJqhzXvFhm8Ayute5G7lyV5hP4iUXNg06gcBcHLBIsbj9AsBQpENPdyd5AtYXtzFkCqwd4CJAdE7oP7qVHZE4wlFRrh6VS7Zh0PjIxpGcSHEgui1hCk/wBdYU/DnJAkjKR8yvN/5Q04cZymxI8QbyI4QhU6IGZpILQQWnXwuMAgm9nIUCZ44SSpcPST2vbWBbRDmnWSRu3AKLU7f0xY0nzpqBcWNr2WIp0TSIfqCR4v/J3G358UPE0fxA4EEVM1gLZgJt1CFDbY3CDio1w3H9eCYFKRxzn82pf6uFAuztLy6HCCIAPBZLBbPGbUTqJtNrBAxfja7wlrhJi9ncL7tUeN2OMIKLil03B7eUYkNJ5TB8hF0Kp2rFXu3jNTY14zXnNygaiPqsRs/DNeAS6J6+wj457cwZ/aBAIOsxc80ShYscIRdtHpVDtHh3/DUAPB3h+qp+1naKmaLqdJ2dzrOLfhDRrfebQsBRo5nETBFjzE2PojbSIaG0mEQbk/efkl4JhhSabPU+zDS3C0REQxpvukT+abs3bBrV67RBp0soB/yvmv5LBu7RYh7C1z/wANojwWkDcfRN2Vtwsw/d02fiVnGXW3mAAOiSRLwPy39PUMNiWvGZpkTr0UjNCqdkUe6osYdWi/XepXezKm6OV6ZcNVB2i2Iav4lO1RvCxdHA7ncCr+EjqfvctQi2mY/ZPa/L4a7SQP7x8UjUPZxsbj0V9R25h3CW1Wc5MEcbFQO0fZ5tbxs8NQaHQOjc7hbQ7l5ltOo/wZoAc7xRAkgiMzhM2cPYtVWaxgshL7QY7vsZVdmlp8Ld/hYTEcpn1VRi6IeXAxeCLes+YKNtDweLQC4Av4SBOuih09oNeQYIIBb8yR8yfVPSaO6MX5pfhMwE5MwMOa4kXgy2CCI00F0GW+O0ZTIvNoHDgoGzcUXPAP9xfBHERMeo9FGxz3U6kO1nyIMe/VNuqaCMfV2y+wWSrTBuNRaNxOgP2UDalVrQQLwSCeUD8ybR9o2wMTDan+MuHoVXYrEOiTAzXEbpNvfJEuKghGO/TNHh3g06ZBkloPnw9QoO06pD2zIkactL81WUMZla3zP+7lL2ttUVA1uW4iCdQOHzUybtUhwhFptui4xGPNN8N0+ygfzv4pO4scBHK/rKrhjyYvwVjttlFoa+m6HQA4TINiSfok5JNL6EcXqLfwscZii02nKQCRzj7lQto4wQzKNHCTxdv04X+Srqm0iTxCtsXQovwgeCBUALup3t15JTmotf6VjwuXPwkmtFFpGuhjqQo7MZAMjM46To0RcqibtIi3An6qy2PtNgf+LlLcpHAA6eqqTrZMMduh+zMR+G9vA7vPRFw78xGaSRZrd5PSNAL+nFU206jGVCKL5YbjlyS4PaJBBcTAM2i+p0PleUXasHBJuJZVcQ5tZ+gkRwvA0S4cF7gD5T+1usKJtnaFOo2WiHWkjfyI6b1W4bGljp1SVscoKLqy2r1nMLm7i4yrfsdUAxNEPHEieMW/NZyrtAuJnWxBjkJkeRupLNqzltduhmII/ZJkuClFpM9wc48U6mVm+xe3xixkJAqNGk/EOI/RbSns7iYWXDzpY3F0yUHpc6YGpTyK0MweKbLHC4kEW52K8a2gMuZpiWuNjpNwdfdgV7PlmRu9yvNe2mwzTrh8zTqSLxZ0ezpx1Vw7R0YZLn6ZX+cDzeIAaIM3HUbuPUrP12d2RDre5n5Kx2wwUXwD1B4EadEWhiBUZUc8B5YyxJk6W13iw9FVXo7r8u/pX7IxIDwHWAdM9fz09Em3sSKlWREBsSBrE3PPcq51aHzz99FYbVYMrKm9wE6WLenIj0T/AAi1bGbJDi2plPDTXhohbYp5H5f8W/SYUTC1nMMtMHkj7TxBe8OOuUT1iEWLVNjXwMonRsk/5GTHqYQHG+qLkaBfX3x6IACQuDj79VwE6TZcSQIOn6rmujod30sgSYi4lcZCRoQP0OIN0nkiVtNAI4b01rSLka6fqgHIaR8rLphLHVT8Fshz7/Dw3pNpdE5JENo49bJAJ6+96lYfBONUUjZxMG0Rxur/AGlsFvdywQ5o9RvnmockhPKk0ZhjCTG87hqdy9W7Gdl6dFmeq0VHvAs4CG8ovdZrsxsxgayrBz3108uC11Ko871nkbfDDJm3SJm0uzdJxFSh+BVaZBZZpPAhaDAbVeWDvYD98GR1VFSonVxKIaoboJKyVmbyNrZtGMTssKRTw7tYT6lEb10mdECoVje39RzW0+H4jr8WtEeXiW6fUAFl5z/FHFyGgXIY6I4vcB/yqg9muJXNHn+C7NV8XTNcFoaXkDNN4+IjlMjyKEzDCnSxDA6SPCTzMAgcNCvSsJT7nCU6TLEMF4HxESXRxklZLaGzm0302M1e9pOa5MS50zuhp6IUjaOW5uzJYXZT6hhrJdrNw1trB3Dje+4DerjGbHytZSe4R3tISBEMqEZv9i5aUU4EARbdYCOQ0VNtBnjpje5zJjgCXEHyB9UKTIx5fUg1Ts5hMgaJBF8wMuNuc+ize2Nkik/wOOQ2BcJIdEGYF+u5ax1HlYJXYaRu+6hTZkszsweP8RBJsGM0v/bA+ibgsCX3BtvOt+SsMXhczXuF4yAeh+wWm2ds7IxrdwAm2+LkpznSOjNkpaMjitlEAZQTx4qLRoycomTEaazfraV6E/B+Y4+Sq8DsctxD3wMp+HzifooWVpOzGGZ1sqcNsUb7kg7/AF01Vfj9nGjfUE2I+hgrf08KJsCgY/ZQqsy6XBURyPrJjmfq2Z7Y2yA4Go4C4BaOuitn7NBEESDborWhhsjQ0aC3kFIZh5UtuTsic22YSlsSMUKZJLTLh04H6LUswIEWj7BWH8s2ZIEgG+9GaxOUvQpzcjO1NmH+abUjw5b8JV0yhO6ylBgUqjhuOiOg23RDwWzwBlaIFyrUBrBzSd5AgIJMlCVjHlxKXKnBEDN6LJbN3Xx4UCtjiVEBnUa9UN+oHRa+fpTYleuXcYWK/iCwZGk6lpEdHNj6nlccFsXtWZ7cUi6iCNxPzg/8hXE0wv8Ami1rsk8uf2WYr0C/GgRakybcSDB/2ctWwh4Dv/TQR0IkfJBqUhJIFzEneYECTvhKyE6bKZ+H96KnGBc7FZi05abRB3FxG7jq71Wlr0zb35pvdb1DZKdcK/utbJDQkEQrBzNQkZTt1+gU2SZ7YmznU6ZDxdziTysAL+U+atG0tVKLE4U1LdsbduyMyny98UzuN3BTO7C57LjoFIiKWcNy5rVJNOBySNgJhQHu7AcpSZVJcyb6oZagBpCSnTk2CkUsNPRF7wNEN14p0NIa2iGXOvBNdVLunBOybylY1IZx4J2VM1RQE2/wR3JPaYTGjinAqBGiecsHX390MCI1T2tt74JpdbSy6CgdU+vuFVbcw/eUHjUgZh1beBxMAqzeZkKO/WE0wTp2V/Z+pnw1M3OUZTPFpj9FPeyypOzzRSr4ihoCRUaLDWx3z8OT/wCVfkpSZeRVIgvp2+aH3fL91LqBCG/6df3UWZkdzN3vVMc39P1Ug6H35oMeqQA4C6Clv5rjSUgN6+aV5lOeNEkpMRHqC6UEpXHklbTmwCaAYzXmpYYNXJLM3XQZk3TsrgSrVzWFgmMYnBqWVDYrOIsuaLdUsXS1bQmgBo7QmNC4psQ9zUwuT3vsgZlIGl7y1kMO99UQt9Exrb+i3KGE6209ygVGSVKIkTZD7tAih7UUDSdTxVMeKkQH6iWSefMjzHAK5o1A4B7dHC3QgFHdSzAgxBBBEbt4KDTw7WDK0BrRYAaAcEmU5Wkgb0N7UV4v6pj/AFUUSDI+n1Qniffv2UR79yC43QAzKmOKI4oDnD0SEEaQEN6Y7WyMKYAzO9EDSGU6E+SfnizUj6hPIe9UpEWCB2NcF0QueISMBN1DZI5Nc1KAmuCQBqY+S6JRGAZV2VaLgxtOmlcEsJCoYgcpDST+icZTQ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6" name="Picture 14" descr="http://www.mtq.qm.qld.gov.au/~/media/Images/Find%20out%20about/Animals/Insects/Butterflies%20and%20moths/papilio-aegeus-larva.jpg?mw=6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37" y="2743200"/>
            <a:ext cx="23609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encrypted-tbn2.gstatic.com/images?q=tbn:ANd9GcR8J4ye1guNvLV5p_RAlurIYoYsj0SsE2QFh5vcprs1SPP_xpF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8769" r="13104" b="32143"/>
          <a:stretch/>
        </p:blipFill>
        <p:spPr bwMode="auto">
          <a:xfrm>
            <a:off x="6096000" y="2743200"/>
            <a:ext cx="2891009" cy="15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60748"/>
      </p:ext>
    </p:extLst>
  </p:cSld>
  <p:clrMapOvr>
    <a:masterClrMapping/>
  </p:clrMapOvr>
  <p:transition spd="slow" advClick="0" advTm="54740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are now finished with the PowerPoint part of this test.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have the rest of the time to work on the questions found on your answer sheet.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you finish, turn your test in.  Make sure your school’s name and team number are on 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farm9.staticflickr.com/8319/8035892986_d053790fa1_o_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9167" r="4622" b="11397"/>
          <a:stretch/>
        </p:blipFill>
        <p:spPr bwMode="auto">
          <a:xfrm>
            <a:off x="135944" y="4229654"/>
            <a:ext cx="4207949" cy="240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jpeg;base64,/9j/4AAQSkZJRgABAQAAAQABAAD/2wCEAAkGBxISEhUTExISFhUVFBUVFxUVFRUUFRUUFBQWFhQUFBQYHCggGBolGxQUITEhJSkrLi4uFx8zODMsNyktLisBCgoKDg0OGhAQGiwkHyQsLCwsLCwsLCwsLCwsLCwsLCwsLCwsLCwsLCwsLCwsLCwsLCwsLCwsLCwtLCwsLCwsLP/AABEIAMIBAwMBIgACEQEDEQH/xAAbAAACAwEBAQAAAAAAAAAAAAADBAACBQEGB//EADwQAAEEAQIEBAQDBQgCAwAAAAEAAgMRIQQxBRJBURMiYXEGMoGRQqGxFCNScsEHYoKS0eHw8SQzU3Oi/8QAGQEAAwEBAQAAAAAAAAAAAAAAAAECAwQF/8QAJxEBAQACAgIBAwQDAQAAAAAAAAECESExEkEDUWFxIjKx8IGh4RP/2gAMAwEAAhEDEQA/APprcKkgsZCs2UHYqupla3c4XjcPQ9pHCFWWIBLScZi2Dk1BK1wsndRRz2C5wGArl4rIQnx0V3UmhlSrgSLl+65LG1KE9ihsnRyfiZ04AOQnJQ3l2CVinad0KWbJ7Kpam47qr2DpSFIG1kBUZJZ3xatqjWO6Gml9Np2E7Bc1k7IsGkq/UFg22Sc0jZMndG6fhumnajn2FI+miQdDGCFpxR0lbsX9JXWzFowsPVzl++63ZI7JtZOoZTtlrJwnFmeApyJ5ueiHK2k6vZNxV9IQ3KJHBZTA0gAJNBrQSScAAbklTs7Yq7zBYvE9f5zBDG2SUN5ncxpkbcZe4bHIxvlcfxuWd3JooeeLLHal58NgOQTHeXUetFO8N4H4EXI3LnHmkeclzj3J7LSYePNY3Ly6ImLFhv0WhoKDcrv7OWhJyk3i0b2s9z8p9FoQFuDuvOtc8mqK1oAQKKVg7NyhgNhEcWmtktIGjNrPOqN01Tycxjci1gBAAGE2/Vt3IXmdLMQ7K1RKHp+yuMN+LecKKkbBQURujUa8UAGQTarq9N4gomkXRus0USVoU/dn7ZUfAoxvlD1OjlBHhuodltDKJy3hVd3smHqfGrDsoLRqKtxv0W9LpsYCSdIRgrO8ejnLhbYBqjXRZEmsLX8vITndbLNTY5aVJotsZRwqbhOfU8jdis2TjgHlo56rX1Di7cJZ2kY4ZAtKePtc2zYeKMDsu37rUHFGPA8wWdqOHMcK5QrwcNjAoCk74jloanWRFtdUrp+QK2i4S0Oyb9Ftnh7Q3ACLJrhMysIad/Lnon4J/ulGaUn0WP8AEuukZG2KFwbqJ5BDCfxNJP7yUN7MYCb6Gj0UY47p52a29AdS0uLbFt+YWLBPQjogzacOQtDoWRxsYyyGN5Q4/M6t3vPVzjbiepJQZ3kEm1rL9CkV/ZwCldXHSZLuqyOO8c0+lFzO8xFiJtGQg7Hlvyg9zQT74hz7uv1AYC4kNa0ElxNAAbknsvPxcRl4g4t8Nw0Qc4El3hmZza5WkVZbdktFdLIohMafhc2tIl1LTDp7D2aYFwe8CuR0poH12HSgNz6OONjQGta1oaKAaAAANgANgnLMPz/H/RlPP8fyLooWsaAAAGigAAAAOgA2CNJqRWEpLJ0VQzCny2qYaWDgSlNRFWaTUbaXX05EMhK3YhNAW31VHMRtOz1TFJthJwgv04Dhy7rSb5T3s19Vh8S4o0S8kA8eZp8zGOqOPuZ5/lYB23uhgqpupuUnbYhhAa5zqDWi3OcQGtHcuOAFmDik05/8CNvhB1O1U4c2J1EWIGDzSfiHNgX90seFukp2peJXA8zYmitNG7a2xn/2O/vP+3Va+ne/8RJ6ewGwA6Adkbk+6dZZfZuRuFCzn2r8rNKJRkwrddWflT8WlKSxwKJLqLR5yHCkjMKsKROWjo3Dun3R2sLhwJPstq8BaS8Ms5yFI6kpO4FPSsxazJTRU08VjHWQE1C3mFFLnUYR9HIgXeiGrjOa6LOdJml6OSKz0S8+hbRwLrdKyLmbHe8AhEnIFHus6Q+avVaWnjBGf+lNjRx8haQbWlp9Tj3WZPD5d0fStxul0eUlNcxOV4nVTv1HGx4QBj02mdHM424NMnMT4YGz7cG3/Ney9L8Q8U/ZtLJM0czmtIY0bl5B5aHWqJPoCh/BHw+dLpv3uZ5z4s7uvM7IZ/hBr3tafHdS5X8Mcu5I0oXEYWVxCSjZ2yT2AHUnsvQ+CAvl39qXFHumZooSbIaHhu8j5iGxREjPLRsjrzBP48fO6gyzmPNNn4mmn8nDoRJnldqpfLDGevK00XkCj9sFO8K+HoIHeK/99OculeBZdZJLW1Q3q96AynItD+zxxwCiWtAc5oprnAU4tFDGOyY8AgWcepIA/NVll6x4n8njj7rvj2gki0M6iMXcsWP77d/ujRgHYtP8pDv0Ua012G/CLzYXCBece+E2NJ5USC0k3KbbpqFqsGlO6tJeR6X7AdSnpOympAWfreJRQN5pXhoJpooue8nAbGwZec9MeqDN8QueXw6SJkrxh08h/wDHiJHUjL3f3R+eVbhfCI4CZnOdPO5tGaUDmaevgt2ibvtmuvRXqTtPlb+0L9l1Wpb+859LAdomub+0ygjPivFiFhuuUebe+ici0TGNbExjWMbsxgpoPf1PqbKr4hB3wiscUrlTmMnLvhFtDoj8tZCrI8kZXYXjqoVt21FbnaonwHpCMeoSryCmZnbEIZhtRpA2mIYEbx1nyMcE3os5KcqbPZpktiknJRNJp7h0QI4rNp9lOEl0wq0vFJRoLRmlxSENGCLCBLxyJzYSfEJnNbTd1d/lIyugW60uz087FpHXZ33WjBJ0paWqitZjYyClk0l3BJ4QrRsAFJhjBWUMtU6Pby/E3QycU0enlJcI43zNj5TynUU57HP6ENjjJHqc4XuuZfMfjHUfs/FtJORQqA+7fFdDL1/ge7svofENWyAFzzTQa9XHo1o6la543WP00xndMvcALdgDJ/lGSfsF8W0OrLdc/X6hhzI+RjHODHc5HLCCD8oaCO58gwtv4r+N3SXFFhoOWjbH/wAj/wAfTytxn8W68eYy+nSE12wOuzfRbfHjZLv2mzdbHFvjOeXDfKL+WIEVuCC8jmdXoAsN5e8+bJxlxLz93X3Rm6S6sFowa/EQetfQ/Yq7mtbgAbY3cb7nYf8AAtJ44/tHN7KvgN+npQr6oQio4wRuaAP5Jwt3OaH0FjtjObS9E3v2+56UrltKyQxpdXqIiHNmeNyBzF4wOzsEb/Va+m+MdYN5eb0LGnG/SuiwHMFVYAAwD+KumTk/ljC5GMm8ADf6Yq/UhTcZeR5PZwfHb2Ac0Ubu5t8fuapwNX6I8YfxKpJXeFpbNQxuJdNyktPO+hTbB6Z6AfMvEcN0Lp52R2QHOAcR/BgvI+gK+queMAABoFNaNmtGzR6BZZyY9dqx3e1Dpo2NDI2NYxow1opovc13PU7lAc0jZMyuQXvpZ1pKSfatBKQRavKeqA515pI9nJH3sl3ONrkclq5agk51FwgKI0e3sNW9orl+qCJs2qQsvO666NY9K1Fpn8xTunLeXdZ4gJV2N/JLYslORkWjsPZZzCmYpU5U3FbVFEY/CHM3mwqMtpoqpU64XDA7dEZg7K2F0OT2S3MEkWUU2CLpDlGU9bEug8JWQFNSij7rzvHPimHT22w93YZA+oRJzpXpnf2i8PEp08hLW8jJQ9x3DLjcHADJOHAep2K8z8Rcfm1TyOYgEkXfKC2uZoDdwDRNi7sXfQPEeIy6hxLyapx8zvJgEXy4xkD6FLsiG7QXZ3awnfFDGSPfoV0448TfplbPReHScoHezbnAYyRhoyem5+iIdQxmzbPett8k3v7I/hPOzHf/AJrbGf8Am6BNpSPm5R6Egn7f7KuLeae7Oi75i99/N/pRoeyhzjHr0A9B/qi6mKmguIycDmINejeufRKPeRgUB9T/AFVSTXCLVpSCeUVQ7E5x0JVRjagaGBe3XA6f6obL3x9v1yrGPBJoCjXa+mB2TLtUM7++d/so594A/wB/XC41l/iHfbPphEijJIDBzOJDQNgXHAH6othyPUfB3DHFplAODytI23JfZ74AA9/RepY8bFZ+hiMELIg48rLNihbnAeIdr5SRt6BMR0byue3fP9/umujULhRCC85XIAbKJNGTQPRTYJSsoS+dk34KXo2hQcTcplhS73A+6vEbCRC8qigURsPRwT1hddJzFUAb0QXmlhttox4nqjNkG/RfPuM/Ek0sg02gHPIb5pQAQ0DB5S7ygAkW847LD+INZxHRFvPq5HB2RIPksbt87cG+h6V3K1w+LLLXU30yz+TGf4fWgCmYYu6+R8M/tI1UdCZkUoHWvCd9S3yk/wCFes4f/aLo5SOZz4T2kaXMv/7GWB9QEs/h+TH0J8mOXt7hslJaeU2l+H8QjmNxSxyD+49rv0KPqiAokHtaN2UxzJWJnVGtayJqzibQtZrGxMMj3AAfni6H0tV1etZEwveTXQAW5x7NHU/kOq+c/EXG3TucDloaQGAnlYCci68x2Jd12FAJ63xCgnFfjOefmjhaGszbu/pYIP06rG5iLJ8MWSACXl325vMd+m6z9W9/yjytbQDbouwMuO5uku3UgHAcc78zvrTdup3v2XRj8f0Z5Zaaw1rz0iAAJ+Uk9SMOP8RzXfG6G6WV2HP3IHK3lbY3NUMCrG/6pBvECB8z73NkkD6Zv6Kh18hIaAB9y7IOBnHW/qq/8/sXmce01bn8oIPmdzZ3275FY7pXxP4MDPmdRP8Ahb0qtzaXfbjZye/9FHHm9QPzPYBOTQttGaLPMST6m/v+irK8mxn8vsPy/NVMuw/RBaCSmBrA6X9c/wCyjbN11FHfA7d1zlAok1n6lXZQ3x6df+0lQORtAevQXmhX0wvT/B/CHEftDhfzeGKB8ow+UjcDNA+57JPgvDGv/eSg+GDYb/Ge19vVeij1e/LbGmsN8oobDHsFOXRy88NCYEiuiH4JFEZUElhd8QgLGL0IJUZzikGvs+qfiqsopIcqvgrnVUe71U6PZEMtxpFaC1GbERlR7j2S2oEyKK/KFEcBpeI4ZC8v8VcTlmkbooD+8k+dwNU2i4sJ6DlBLj2x1XqJpabQyV5b4N0xp+qfl0r3su7oMd5x/n/JoUfHJu2+v9/RXyW9T23+BcMj0sYijH87zh0ju7vTs3YLR5twD9Oh9x1S8mpCFDLmwpu8runJMZqPO/E3wfFJboAyKTfkAqN/pQ/9Z9Rj06r59q9E+J5jkaWvH4XYNdCO49RhfZJCSUaTSxyx8ksbJG9A9ocAe7erT7Lf4/myxmryxz+KXmPikTiDYJB77EfVbnC/ivVw0BqHlo2ZITK32p9kfQhex1nwBp35ifJEf4T+9Z6704f5kTS/AOn8Mte5zpXDMo8oY4bBjOrO/MST3FBb35cMpzGcwynTY+Hfi6PURvc4Bjom8z2g2Cz/AORo3q7FdDW9rut+L9Oxtgvec00NLST6l4FBeR0XwTqGyeZ0LGg/NzOddDBDABn3Krqfg/VEmnxEn8ReQPsRYWVxx32qW66A4t8QP1LueQgMbdNGQ3JoC+tgZ6rOl1gBvrg3fNWdw3bc9VTiWjLJXtD28sRDeZow4tABcOpt13/shxsDyc97Jxiug/oVpMcZ0m2hOnFWbNnaySazefVKyZz26H8k1qOUO7Abk9j6JdxsddvX7/1WkRQHy9D/AL+tfZXjs0Rff/s/82QWtAP9epvoiPdWPvj8h+Sq/ZMg5OKB3+b1HYY2uvshtz1UMdbkX2PrlXEjR8xHs3/nskt1sd+/ZMCPF36mr2+iA2VzsRRO96sfV1BoG3UIE5c19TB++QKBPq1xBH1yke/oO2TzARgknG1k5rH+uy3OGcEAPNMQe0YNgfzHr7DHuh8O1sGBF5SQLacPcfU/i+60Y9QCcpUz8mcDZLPwrtnHRdIvJUVUMaN5WgHgijusEzhqNHq1EmjvJ5rKO6bges6N97/nhHjljGOdpcbpgILjW+B2Rkfo9JW6rqiKFBAgcSMojX7BQeh2i20l3mjlOscK2S+uguiPsoig6HQqIAauJ8g85Z+k0YjMlHyvkMgb/C5wAkG2xIBH1Tcj8IPNhSd5QnKajZQSTpKVDq3HCeita0MlWjQTAFIQjy5K62M9EaLybJlB2XWk7rLbKW7pmPVYQDUrll8bfqC0NgaLcac8ua0MHfJ/QH2Trpr2QXy98UiD08fr/hiYMc9hD31XIyxQPZz68o2ob75WC+CWG43s5XYc63BwDfwi2kj/ALWj8R8bL3uYTUdHFjNUc1ufzSfB9FPqR5WERXQld8o/kBPnAOaHUnIXTj5a5ZXW+GcyAEknPXv7n81WMXY5qA6Xa9XH8HRj55pHdwGtYPzLkweA6Vn4HO93u+9NpPzgmNeE1EzW7WT32yjaTTSvyyNx28zsNH1JolexZBDHfhxRtvc8oJ9uY2UDVTYT8i8WHFwfrJJnqGC8/wAzt/slJtKYH8zeR7OgcAa9Hdj6/wDS1pZEF5oEd9/VOWlpePXczQRtf2O5FK0jw4U4Ag9CLCzg0xm25b2P6I3ih1GwAfUJkFqOGNPyEgfwnI/1XIZZ4sEcw9+cffcIzZB0I+4VvDJz/UJ/kL6LjLb81M9yT/RNnirXfJzuHflIH3KDGKF1f0B/VWfKdyps2cuk8ebBEcbexc7mP2bt9V1omd80pHoxoH5q0UgKO1wSsOKM0DHfO6Vx9XkfkKWnw/genJssN5z4kvXqKdgpeIc2y0uFzAGis8txcFdwhobbJNQzOwl5wPpIHfqhM00rXD/yS5vXmiZzewcKA96WsT22KVnFKFDNmRnyWkoirOfVKNGL4YXEUAd1EAKrS8wo0Ezy4SWoiIO6IEkYgAknATcTSQutjAKfQdZYCs3VV1XJku9lo7LQztVzdVwajO6zpMHC4Cdx9zgDuSegV+MJuaWYjqP+dl5z4v4g7mDA4Boon1cbrHp+VhYvGNcXuDgTTf8A19CM3znrzHf0GO6QhD9S/lLjvzPf/C3a/fsFePx87qMsvUeq4DwOFzI5pOaQuZzBpIEbbNi2gW4j1JBXpZHVm/b0HYDoFkafVNa1rWimtAaB2AFBWn1jdyVN3aqSSGNRrCfL0SEs6BJqAUs/UpyC1JJspCeayuyzXhLF1LWRFqSSKgf3VSENxVEI2RWe1pN0Ce9ZQWtVggg5IGdGhVETe35lMSNQAE9AwbPV3+Z3+qKI8AIUbk1CbU3g4vCygitQ6RoW2o2o1pJCL9RSc0FA5S0QAV4AbpKnG/DZXNVEUPSuOEzNk7rOKIxktPoUQkKmvoZBS7JLS0ZrmXEv4iiQNT6msBKB56o5hpRsVlUnYkT1YkDKq5tBBc6wpsOVZ0nOcbLskeMKuleL2TDnAlHR2kG6YJDj04jj5Orwf8o3HsTQ9gVruK8R8Xau5S29gAT7dP1V4zd0jK6jMllfI8MblzzQ6DuSewoX9F6Th3DxG3lAvq523M7qa/TsFT4T4byDxZB55BgEZYzp7E4PtQXpHsFYC0zy1xE4Y+6yXAgJCWRxWxKa6JJ/sFMq7CRkIVXakdkxNI3tlIyUrkRUOM2hkqpZ6qtkbqyR8gXGoZFojRSAj3LkYKsWqRuQBiFQhFXAxAUaE3A1LgJlhwlRBaVmtygtKPFJRWaxS1w3NprSg8wvsgc/MiaWTNJU5GyyRddISlmSAIviAqTojwCFnTuo4TEhxuleTunAZjlFDC6lgFFPirbZYzFlcbRKrJL5UKFyeuWQr+yUGT6JmV9IDZG2G2LN0Pbc/mElQVhDVCbNoM76NdtykNTxuGK7dzO/hbn7nYJTG07dGuMzmKFz2bjrjy3jmN9l4ngPDzqJS5/yMNuv8TrtrP6n091rTyanXANDfCgsOLiLJA2q/mPbotnSsbG0MYKa0UBv9+5Ws/TPuz15U1BCBnqrykUlvHKXOoys9NIJK7oEhqCiPksqtAq5NC1nyQ9ULwbK23xWNlxujvKdzTMWI6Gui4ID2W2dOF3wxSPMeLFGmPZd/Zu602tXXxo8h4s46UBU/ZsrScAlnOFp7paUbAoYqCYYVWVGxoqWq65IhCVO9BJn0EMPK642UflFJdAXTk1lMQ2Clw5GiepUea0kp6IUElCVoRuHKpXQnIYrqiF4QH5TTU5F1VD1EchqtbQyqtItWfJey40IQ45gKztZpnHLXU4Elp7Xg/cLRu0KZI3nZuDyONyS/q4n7kAJ3R8MhjHNy8zu7/NXs3YJ8OHVCZCSfRO5Xqn4wzznlspNhtHkOKVGRhSpV6RfhaEz+iz9QnCBkkTGnOEmQmYQqpQfxFPFKsxjaS5eAl2roYyIcrqUfqL6IMxLqRorRBIFyaTCC/CG96ei2uTeVSWqtUaSuPymTsUiu5yGwBTmQHXhJzsTbiqOAT2WicRsoxcux0LVS/KYMRrR0sYqys+JyfgdYpZ1cHgfZTryQEjp20UxNMEa5G0c9LiU5RJpAW4SkbqKrXBbFA9VEXxG9lFHJ8NeJWkOCoomzLsOfohyrqieSoU6pmMqKKFh2uFRRMBFIawqKJztFBiTcCiiqiDR7pXUfN9VFFEVkE/5kWJdUVpAm3Q5FFEew4VUriiA4zcq8W64oqJw7qsuyiin2ZVcaVxRWk1EVoaQqKKKrE9L8qXvKiifo/aM6qhXVEyqFRRRM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www.bugpeople.org/taxa/Heteroptera/Nepidae/Nepidae1997-0427-2302-00493/1997-0427-2302-00493-Nepidae(specimen)-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/>
          <a:stretch/>
        </p:blipFill>
        <p:spPr bwMode="auto">
          <a:xfrm>
            <a:off x="787895" y="909747"/>
            <a:ext cx="3555998" cy="229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ommanster.eu/commanster/Insects/Bugs/SpBugs/Nepa.cinere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 bwMode="auto">
          <a:xfrm>
            <a:off x="5046904" y="909748"/>
            <a:ext cx="3886200" cy="221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thebugmaniac.com/sitescene/custom/shop/products/Butterflies-beetle-insect-Nepidae-cinerea_124422061829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7392"/>
          <a:stretch/>
        </p:blipFill>
        <p:spPr bwMode="auto">
          <a:xfrm>
            <a:off x="5542204" y="3776869"/>
            <a:ext cx="3390900" cy="286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69712" y="-8513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5800" y="34290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330632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3806" y="-13582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6031884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8100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cals.ncsu.edu/course/ent425/library/spotid/heteroptera/families/mirid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2955925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ritishbugs.org.uk/heteroptera/Lygaeidae/Lygaidae_images/beosus_maritimus_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8" r="5739" b="21942"/>
          <a:stretch/>
        </p:blipFill>
        <p:spPr bwMode="auto">
          <a:xfrm rot="16200000">
            <a:off x="4362445" y="1067117"/>
            <a:ext cx="2648787" cy="127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data:image/jpeg;base64,/9j/4AAQSkZJRgABAQAAAQABAAD/2wCEAAkGBxQTEhQUEhQUFRQUFRUXFBAUFQ8QFxUUFRUWFhUUFRUYHCggGBomHBQVITEhJikrLi4uFx8zODMsNygtLi0BCgoKDg0OGhAQGiwkHBwsLCwsLCwsLCwsLCwsLCwsLCwsLCwsLCwsLCwsLCwsLCwsLCwsKywsLCwsLCssLCwsK//AABEIALYA5gMBIgACEQEDEQH/xAAcAAACAgMBAQAAAAAAAAAAAAAEBQMGAAECBwj/xAA/EAABAwMCAwYEBAUBBwUAAAABAAIRAwQhEjEFQVEGImFxgZETMqGxB0JiwRQjUnLw0RUzY5Lh8fI0Q3OCg//EABoBAAMBAQEBAAAAAAAAAAAAAAECAwQABQb/xAAoEQACAgICAQQBBAMAAAAAAAAAAQIRAyESMQQiMkFREwVhkcEUFSP/2gAMAwEAAhEDEQA/ACzSyp2NhbeFCai+flIi2TakXbhBUwj7ZIuwE/wpQdzZTsm1Nik+GtmNlEVhlvByj6LEyrWgKHdbFq7KzmYxuFjKC1Tei6ayKpMFEBZASW8wVYawwllxbyVrx6QGgjhe09URcVFLZW8BQ3jcqb3IN6IablM5DgoXjfFBb0TUOYIAExMnP0JTxg3KkTolurlrfmIHmo/9u0qA11dQYfz6S4epGy8y41x51xlrwXCSNmQ0TJM9NoHmm3A+zNe4pfGtbl7XTDqdQOa17wJcA4OIeNvyxmORWyWDFFeoqoF6o9tbJ5gVgP7g4fVPba6ZUGqm5rh1aQ77Lw7jnDKtBxF1bFv/AB6Ox3jlpOxxhL+G1nU36ratDsd0n4TvIg4PvC78MH7Q8T6FJQ9VeecL/EGtS0tu6JIORVGDG2o8iPHCs9h2qta47lUA/wBLu4fWcKUsLQrTGhes1LWldBseJ6cm+fU+CzcX0KCG/ArCjpcXaQ8kbBpJGfZMXu5u2GzOXmepSjg1w2rWrva4ujSw4wAwHnzkl2ED2p46KY0t3KrJKPYz0b4rxgvqBjeqe2rNLRO8Z8FUuyVoXE1X5jbxcdv88Fc7emXJYO/UwJmOqLFNWoad1i5zlYLZUar5XNNi5ptlGU6axpWKjdNiJpCFjGroFMothoPo1EU1yUkwtC90rTjTHQ4JUVUhC0rsFdufKrKOhgWtTg4XdGotVQoIhZfx7FoPe5CtPeXbXYXDGS5XiqQaGlB0BA3b0WW4QFZJFbEkQgrzn8TuKE1W0WnDQJAP5nZz6QvRQF4j2lvPi3VV+ILjB8Nh9FrwLdnQ7AGMiPUnz/wL3T8PLBlKzbpLXOeS6oW6TDoA0EjeI59V4S0FxAAJGBtO5PIb5nzXv3Zy4p07Ci46abGsHLQBmIjkT03ym8npFWhw8AyCAQdwYIPmFWuMdgrSvJ0upOJkmkQ0HfdpBHPeFZGOlSBQjroSzzl34ZPYD/D3jhmdDmENMddLv2QNz2Qv2EzTt64BkEQ1zvAbey9XaFBXJedLcD8zxPs0/un/ADyiHkzzDh1xeUASLSu3TOKdQuaMnAZDgfRMqPbUR8J7XtfBEPbDpdMHEZyDsr8yiAAGiAOSF4g1ghxa0ubOlxAJaTEweWwReZv3JHWvorluRY2gaXS93ecYIkkDEHO0KqUKbq9XU6TJ2Tvits+q+XbcgnPZvg+mHELzpZnklSJu5Mb8M4foYxg5DP8Acd1ZrO2DR4oC3cJTFlXC1wVIdaNXFMGFiirV1iDaCUehTRTBCGY6FKKizIRUESFySoi9aL06YbJnPQlQSpWrehaYSGRDSkFMKL5QgaiaWE7GCYXGldNK2oSdAs5Yxd0W5XVMKZrMrlIJ3U2S6sUbVdhAPC6C2SkLuOV/h21Z/NtN0eZED6leGGrknxkAwR4eC9q7YYsrj/4/3C8MY88iZ8s+K24FpjQ6GNvUdmWjMEjS4dyZgdBgnyXqvZDhRrEXFV7nU6ZHwKJc4ta7fUZMuIlsE9ZXkdtTO8TpMmQQYxMZC9a/Dmq99MsY4Cix0kY1yZhhgmOcmTgDqjnvgUbovbApQFyxdMbq/t6df+ixJkzQl+BhvM8z5dAp2UwBA2Uoasfgch5kBGKV22Gges7SEG6jqyVNUe2cvb7hZ8Vm2qfISlllx9WcLzYgmT7IppgQNgpxSYd3OHsEFTpkio6ZaC0NHluZSrjXpCourJ6VXKM+PhLaJU1R6DdE0buK5WKJlsX52CxT4yDsqorqVtdBikURSppWySbCW1FKySuKbERTamQyO2NU2haYEQ1itjZSIPpXQClNJa+GqSkM2aaV1rXBEKNyzSdsndjChlFaULaBHAJU9jJgNwgXuRt4UuetMXQjBeM2/wAW3rUxu+k8DzLTH1heAjcjI8BM/uvoixe0u3HlIXiHbbgzre9q0w0kF2pkAmWvMtj7LT47ak4sfGA2ZEiTpgtz3THpg+0r178LDNB7tWoFwHyubBBe4gk7/MMjEQvMuFdlruqSBRc2WnNQGljI2dBjG4HL0XpvZGwq2dB1N7gXVCXBw1O0d0DDTAmZO42Hmr5YOcaRRq0Wq+4pSpODXugmJAlxg9QNh5pZddp3kltCkMCQ4w8neC1oxy6lBW9lTLiZqPJOXOEHVyI65jMJmxmkAjRpjUXNOmBtgbbczmEIePGJyiLq19xCqCdWgR8rdLY8CeW/PZAUzcidVaCd5eDsJ57DPqn97eMbTcQWdPmEhxMZ67jHQFILh7mmDHLvGTiYJBJGTMTiSU0oxWqKRimSULisHgFzOoAIJPhsmtt2gqNMFoIndpa4+wSNjtQIgnrIk+Qhuduh6eK6eREiW/QbZnP+izz8fG/j+BuCY+vOMNfAncgTtHNMLSt/LqAbAfuFVadoCBETOdth9uXNHWtTQXAHBEETv6KE/EdrixZQHNF+ERSZOTshuHjXtMDecIuq/kNuqV43F+oztG61ecDYLFjGLEvKXwArLGIinTUdMoqkscE2Kkd06SlbSXdMKdrFrjHRStEbGIpjQotK7aVNviCyXSuSxa1rDUQeQVsjfTURoqZzl01BSsKJLdiJC5phdu2XPsItvSknF6xbT7uCcT4c48U5uRJVe7Qxqa3HdBJ8z/4/VbPHSlNIWrYBw25IIaTpGRJjBzkDmnuvUJcGvd8pI1B0ZjMzzP35FVXV3h6dBiY/cqycLqN57OhpGI/Sffn4L1mvksjpgkYD8TMQ4iOUEeBzK29u+T1MsHKN4HgMqJ9IMqGWw4uw7mDj1M/smFBhcCdiN8xJ2IMzmfDolCLy3IhwA1SQNLZkQByPssvrssbqJMz8xBaCR+WYAHLn7IipXOlrYaS0nvNy928SeceA9lBcU6YBbU23MiADnmRPVAJTeIceqVHd5ukidJbqDd8fXmi7PiDnnvfMBBDtoiAesAkGFYjwmiDlog85mMyC3wz12QlTsy35qbzmSA5snIIIaRt5kcyklEopEFlUggFu4+bOZJw12xO/XzXVHIEuMb7bePQDlChq8Oq0j35IES8OkQ6ZDXTIiZkgjzUlKsDpbIGD80UyGzg6dxv0yIS9Dd7GDQ4YGk+LT4oijSmI35gwT7c0DSuWHGoF0QGs7x/5ROMb9U64E1tTU7U06SW6AZIcP6yOfgEZNQViSlQfa0tLYMSd4ELtrVMWqNzV5k5uTt/Jnbs7aFixhWJLAVOnKLouUbGIim1NjwhjEKpPRTXoJoUrXqjSQzCi9QOetiouXEKEqJMz4ikpuUQCJpNUeIESASu2MXTWrpNwKJEtNKuM8bZQe1jsahIJwDkiAfRNWqG8tWVGxUa146OAd90cTUZ3JWgFfdxAvPcqMa2Ny0uP3hVe+vZeSXas/Me7I5GPb3Tvi3Z+jTBfSaWubkAPeGnw08/IQqZxBpktbuACXH6Dp/2XsYeD9UFQ9jL+I1AxiM5jb/Psj7DiIwMxjJwZzJ8BkKriqNpPlvJjb3hTWVcgzvt6+a0KVnHoVSsKjZB7zAM+uDHPJ257Lmzqu0zUIDt3RtM7/b/N1vBb1pBz3oiD0M/umVZ4DZwIEkkwP0tmY2j3HVBjI5qw3vH5iDpaOQ3x45OUHUl2TBGDtgZ6dec+PJQV+JNBIE1HncgGJ6TsBmISq54wHy0merKU1D0IJAj0+iVySCPG3rGyDuI7oPywCSSTt15H7qJvE38o04IOTIEYJkdSq8bs4ZTo1SXRktIiIBEuhonwk42yIuPBeCucyagiRBbJd0zJgcjsFCfk44dvYLQJTeXme+45AEwJcYAG2ZkQZ+qPsuz+sEvbAMnvyJxEkHOx/wCqaWnDGggASZEk9448T7Jo45xsBCxvznNvgqSA5fQrs+FU2nS1oDTvgdM/54qiVKb+G3pDZ/h6xJG8AH15EgL0q3ZAcebjASrtFwgXFJzYGoCWnE+I9RP0UvFySvlN3YnLZPQvA4Ty/wBc+ynwdlSeAcQNNwouIlo/lkxD6f8AT5t2/wACujHNIkLR5OBw3HpgaNhhWluY5rFiYBC4VAcMa4f3Fh9ZBBXJuSPmpVB4jQ/7H9kzDVHUXoukjRyAP9pN5ioPOnU+8FZ/Hs5PHkdTfuAtXDoSurcLHlyJfBGU4/Q0pcQa4d1zT4Atn2nCLpvJSGjB3APmAUztrZn9I9MfZSTUvsCeN/YzapmOhBNsGkzLx5Pd9pXf8ERtVqepY77tT8UNxh9h4rLptVK69CpHdqZHNzWn3iEtvru5osLu48DfSHT5xKaMU/kMYJ9SRbmvQV/xNjWu01Gaw0xmYMGJhVenZ3FwA4taA7Peq1CI8A10Jd2htH28AMaZHzNDQJnB0l0vdvy91bHixctytheOn2b7Q9oHObBcNhhoIl3MCTk4wPNVT+L1ZMjORMTM8yf0x6I8cDuXtdU0tpBuAbh3wpx+RpEmAd0dbm2pAU6Fu25uHNhzyHVBJmSAdhJPQLc5pL0rQCt1K7ZkRtiDMb7rtl/tExy/f7BX3sv2OZTe2rcmkXzPwmuBa2DicwT6Qp/xFu2stX/DFJuqGAt0au9vttgLO88k6SAUmy4mWOEguEwZ5nplM3ValQmQGjo6ahicYBAGIHomPBODabemS5motDiXObMnfJ9MJnQ4a3+phJ3Ic0rNm8rK3SDdFP4lw2q8ktdP6ZLYP6W7bBUri9KtRe0PFRkElryNJd1LTz3he7WHDmh0kgeoXnH4gcDc25c+q5zqVQfy6savhnP8rBgZg7ZBR8PNOUqmdYf2I7WUHDTckU3DasQYcB1AmHfT6r1Cx4rbvafg1abwBMNexxjIJImRkEZ6L56oW9SidMFzDuQNxvvBhO+HupuBD4J0OJBIHfHdp947YJJ/ydD8GDk5R02do9yokBs83bRnCjNReV2lb5Wiq6XTDpLNMgaWQeeoafATum9O/fgio4NMGS493nEc+6W/8x6IR/T2o0mBov8A8T2UVWsqk7iLtILnFwBBgkgRBdmI5yNM7R4oq/4y4Ma5ukTBNQwYbOXNbtETmUr8LItIVxYB2h4UWk1WA6dWtwAl1JxyXsHNp/M31CL4RxEug42GsDIIxFRseBypGcSIqPc+IAaGNzAmJJPMk/ZJ4BrNNMtbLnE0xgzJJLemOWxz1W3FCfHhPoZIuhcAOqxcNaCBBBiAYyJjK0vLyQcZNIVnBKHquWzUQtashkyAlMGu3JZ8OSjar1GwZWb3EXsktqKa27ELQCNpmFZUMgti2SuKTSfAdSpmRyE+JwEXQ2yLTOyCuLvS8tcxxA3IAcM+CY1amN/2QlOgXGRHmutDJUKLW/8AhFxoavgwe5UaRD/+HPJI+Jdo2U3y0fGuD+aNQZ4MaN3eKbdpaZ0z8QNaXBswJgA6i33RnZrgtrbN+IDrqOz8Wpp1AHYAcloeXHjjTWy0m0hHYdmrm6PxLxzqbTtTnvkeJ/L5bq68I4RTot00mNY3rzPiTuT5qKrxpoOwPqoXcaadw4LLLPKbuyVjWhS1OJIkeyoP4oXeutQtW8iHOa0Zl50tx1gH3VzteKs6lebMuzdcYa7MfGbG5htMgj07vllW8eV2wxPVBQbTYAQDpaAJg4AA2S+pRpkyWtj+0JjeXDQNwSUr3zyHM4Cg4KWjmyT+ApO+Wm3zEg/RdVuz1F7S14cQdxreR7EwkFzx+pUcaNi3W84NYTpZ1Oo4HmmNhxCvTLqd1ktaCyo0YeeYk81pWNL4CoiDinYB1OXWr9YyfgVecZADhE+RVavqLqX/AKm2ezq7SSCZGQ4S0iJ9ea9fpOLmgnU3wOmfotPLTg5B3Bgj2Vv8iWM6zxttW3ee68tI2k4xH+p9lPpp/lrxPUmJ2yPJeicU7O2bh3qNPPQBp9CMpAey9lsKJP8A+tcfZy7/AGMV2gckV2mTt/E0xE/maP0kCdzB26KP+PDcGu1rc9xoxG5AJVrt+xtkT/u3jHy/FqEeczP1U7OytCk7VSpMf+iqz4h9DO/iMov9SivgNoqDe0DGiA51Q5wegyMev0RHDqNe4rsi3caZkFxY9tMS05ccRHmrzYV7ekYNuykSTJawQTzMEAjEbqx0nNeJa4OHgdvTkg/O56R1gPD7AUmBrfMnqTv+yxMIhYs0m2xSqvehKjlO5QlqzSZF9gziuqRyt1Ka6tKDnGAFNMAdQCYU6HN23RatqbWfqd9ES1hO6qiiRE5xMAbdETSpHYe62KYaPFdAuA3VUh0qRt9BoHeDneDQUDdcQawENplkg99zXCOpko9leOZQt9cNqFodlrZMeeBhMo7tvoMKuykVLguqfEc0kARTY/Zo/qjqVlW8c7l6AFXllsH90NgDwHspn8IptGRKzuMpytr+Qydnm/xiDIDh6qcVXu5n2V5dwijvoXYtaYa4hgwMLvxSX0haZSK1V7KT35hrSZiAMY+6Q/hzZGrdF2YaCXEGInHrzwr7xiwdWta1OmJe5h0tw2TvEnHJVDsfwy8pPe1jXU3mGuLwIaIydoPhC04GlBq9hRd+L3VKgMkAnYbuPoldpw+re/7xxpUP6G/M7zPJTO4K1hEl1Wq75qrzJ/8AqNgFYbenoYAEkJJPRykl0asLKnRbopNDWj3J6k80U+oAJPJQ0ylHFbzMJ55eKFciS94gXGAhXXWEvdV6LHOwoQbm7ZNNnNe7c4wSpZIEoCt4Jhw9+oQd1GcVZyewm2rwUzt3anAhJzbkGOSd8HpRul7dDDFzARkAjxEoY0GDLRpPUSP+yYViAEprVlsVNDN0Ftuf6s+e/vMrEqdWWJqX2T5sWhZpWwFLTZOFk7AQtt9WPqpjVDe6z1KmuXaRpb6lQW1LK7j9BDrViYUm+iDDw3ouX3WP3VFJIdB1NwznY7qT4gKTUbnDlzRvZMDmk/O7C5DWrTSo3EOdEEkwD5YP1WuJcU/9tpydyhXUQxwA3gE+at+S4uho9Mc21Uhsg55hMBX1snnzCRiS3U31Ck4fdZ39FFTcZKxW9jKtUhqFdV7jlq4fKgq4pnxV8s96A2S2NZFlmZSOxqEOhWekO6syf/Q5O0B06UulSVGomnTgKNwWqNVZwO8QPFIb6yJMlWB5jJSfiVyoZF9iyFL4aEO2pK1UdJXL2wjjTWxTiq6FLYVocFCcoqxtUk2n0cWKgzVBTalTACXcMECEyeYCaEL2URFd1cJNJJTWrkIelRVExXsHbQlYmbKaxcdxENOmiqbNOeaylTUwZzdgD6rlChlGlbBvgFxn3KjuroMGlm/Vbu7okQ3ut+6UOdlQnO3SFsnFUk5KIFffyS4vzCLsbcl0nZTcqVfJ1ndaqWU45uW6cU6erd7uXQLlo+JU/S1E1WTJA9UXGkcKrbLgSMzzTC8qfzC0eA+iBa/vgeOSibk6aj3Hrj2Cvh3jdff9FF7Sejc6BB2UJrS6Wn0QlStIWrZha6eSjla6QjY9dW7oPVSXEaWt5812KIcxvuogwl6LnoD0btrPITt2Ao6NGMrKlSTCONbsK0EU9lj2LdLZdVDhbYpJDCq9dCr98w80/q5clnEyNlnyL5ZOQhJhabkLKrZK7Y2F0G6sEUDsZmCrHwmmOaS1mcwm/B3ZCi2lJMNbHVGnpKmun4W9KguCtvGlaHekbaMLAIWN2WwEiWgIkpiVtcl0LELGoGo2eJlQ3A38FixDP8By9lduqkFQNWLFjxO5EjdpR1u35pzeO+HSgbnmsWIx9xxxZUdLQOuT4ru/rw2AFixPPoIjD+9PQ7Iy5qannyGPRYsWnHqNfuPH2sAewgzKcWNMOhbWLJP3gQ7czS2F1bUshYsRYJBF1XgIO2fJWLFRdnMaU3YWqz8LFi1roIEcSq5xJ0kraxQzdk5AIbAXD3LaxCAV0dW9SSnthTjIWLFnfYRwHYQxMlYsW5ewaXQQG4UzGLFinY0QWvusWLED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www.britishbugs.org.uk/heteroptera/Coreidae/Coreidae_images/l_occidentalis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63" y="4114800"/>
            <a:ext cx="3783476" cy="264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britishbugs.org.uk/heteroptera/Coreidae/Coreidae_images/gonocerus_acuteangulatus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9" r="4742" b="18285"/>
          <a:stretch/>
        </p:blipFill>
        <p:spPr bwMode="auto">
          <a:xfrm rot="16200000">
            <a:off x="6863786" y="908615"/>
            <a:ext cx="2840368" cy="148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encrypted-tbn1.gstatic.com/images?q=tbn:ANd9GcRd7sg9CkTmiR2M9FQsNYeSKlkXviNG2YVxjXmO_LnEZ2jSou5Q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9831" r="9703" b="19603"/>
          <a:stretch/>
        </p:blipFill>
        <p:spPr bwMode="auto">
          <a:xfrm>
            <a:off x="879974" y="4222470"/>
            <a:ext cx="3509809" cy="24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9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9517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0800" y="-893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11" y="3319018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9069" y="3305766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9409871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49580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79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199" y="3482612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7" y="3472371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160337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122" name="Picture 2" descr="http://www.britishbugs.org.uk/homoptera/Cercopidae/Cercopidae_images/Cercopis_vulnerata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9722" r="15606" b="23945"/>
          <a:stretch/>
        </p:blipFill>
        <p:spPr bwMode="auto">
          <a:xfrm>
            <a:off x="615128" y="941633"/>
            <a:ext cx="3718390" cy="218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als.ncsu.edu/course/ent425/spotID/Homoptera/cercopid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14732" r="12782" b="18642"/>
          <a:stretch/>
        </p:blipFill>
        <p:spPr bwMode="auto">
          <a:xfrm>
            <a:off x="457200" y="4343400"/>
            <a:ext cx="3701948" cy="214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ugpeople.org/taxa/Homoptera/Cercopidae/2001-0601-0101-00123-Cercopidae(specimen@lateral)-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24745"/>
          <a:stretch/>
        </p:blipFill>
        <p:spPr bwMode="auto">
          <a:xfrm>
            <a:off x="4648199" y="4778971"/>
            <a:ext cx="4443156" cy="165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britishbugs.org.uk/homoptera/Cicadellidae/Cicadellidae_images/graphocephala_fennahi_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t="29814" r="13304" b="25466"/>
          <a:stretch/>
        </p:blipFill>
        <p:spPr bwMode="auto">
          <a:xfrm>
            <a:off x="4704728" y="1295400"/>
            <a:ext cx="421898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49362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8100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400800" y="0"/>
            <a:ext cx="0" cy="3276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32766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3247464"/>
            <a:ext cx="0" cy="361053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7620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35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28)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4057" y="-44079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27)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32766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29)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148" name="Picture 4" descr="http://www.americaninsects.net/d/09h-lestes-eurin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 t="13463" r="5879"/>
          <a:stretch/>
        </p:blipFill>
        <p:spPr bwMode="auto">
          <a:xfrm>
            <a:off x="4213634" y="685800"/>
            <a:ext cx="1972318" cy="243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mericaninsects.net/d/09c-archilestes-grand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2" y="690264"/>
            <a:ext cx="2674879" cy="243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sprott.net/science/biologie/insekten/libellen/bilder/Coenagrion_puell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77039" y="921537"/>
            <a:ext cx="3093939" cy="143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metafysica.nl/wings/thieme92_4g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95" y="3634068"/>
            <a:ext cx="3263798" cy="269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th00.deviantart.net/fs29/150/f/2008/118/8/3/Coenagrionidae_dragonfly_II_by_Dark_Rap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564976"/>
            <a:ext cx="200025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05715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3352800"/>
            <a:ext cx="92964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4572000" y="-76200"/>
            <a:ext cx="0" cy="3429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858000" y="-76200"/>
            <a:ext cx="0" cy="3429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133600" y="-76200"/>
            <a:ext cx="0" cy="3429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48000" y="3352800"/>
            <a:ext cx="0" cy="3429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19800" y="3429000"/>
            <a:ext cx="0" cy="3429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76200" y="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30)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1435" y="335510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35)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352800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34)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0" y="-28161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33)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-28161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32)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-6064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31)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3355104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36)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AutoShape 2" descr="data:image/jpeg;base64,/9j/4AAQSkZJRgABAQAAAQABAAD/2wCEAAkGBxQTEhQUEhAUFRUVFRgUGBgTEhcVFxcUFxQXGBcVFxgYHCggGR4lHRgXIjEhJSkrLi8uGB8zODMsNygtLiwBCgoKDg0OGBAQGiwkHCUsLCwsLCwsLiwsLCwsLCwsLCwsLCwsLCwrLCwsLCwsLCwsLCwsLCwsLCwsLCwsLCwsMf/AABEIALYBFQMBIgACEQEDEQH/xAAcAAEAAgMBAQEAAAAAAAAAAAAAAwQBAgYFBwj/xABFEAACAQICBgYGBwQJBQAAAAAAAQIDEQQhBRIxUWGREyJBcYGhBlKxwdHwBxQyQmKS4RVTcoIlM5OissLS8fIjQ2Nkc//EABgBAQEBAQEAAAAAAAAAAAAAAAABAgME/8QAJxEBAQACAAYBAgcAAAAAAAAAAAECEQMSITFBUSIEYRMUMkKRocH/2gAMAwEAAhEDEQA/APrgAOKABrKSW1gbAoYzTNCk0qteFNvZrvVv3XJcJpGjV/qq1Op/BUjK3fZgWgAAAAAAAAAAAAAAAAAAAAAAAAAAAAAAAAAAAAAAAAABg57ReGm8RJ1ZN5PW1tl9yR0RHCilUU1k9j7jHEw5tNY5aSSoxtsT8CvHR9KN3GlGLlk3GKje2y7Sz2l6SNX3HO4LtQdBr7Emu74bPaarEyj9pJrhk/hz1S7KJDOPC5j549qdKxDFxds7N9ksr9z2PwuTnlYygpJ2bi2t2T71sfzmeBoeniaUpKWtqbEukcrWbzUdbVje/ZfYX8xr9U/heTfl2gPIhpCXa14r/iWYaQ3rztfnl5nXHjYXyzy1eBCsSuK8L+auiSE09jT7nc6S7ZbEWJxEacJTnJRjFXbfYiU87T+C6ahOGso7JXl9nqtS63DIo+d+kX0oy6Vwwkeql9qUFrN9uTurbCX0Y+k9zqwp4pRipOzm1q6uW1228l3nz/TUG5urFU7TTaSbe9NrJcSPREG6in0GtbVioqWbk8o5N3d2uy+0dGn6P6eOqpaycXazWetfZq2234G8G+1W4fHieF6JaJqUqFP6w71Ip2jdONJSberG2155vPcstvvhkAIpYiK+8u5O75LMglBVqY6K7HyS/wATRBPSW6Pjdv3JeZm8TGd6uq9EHL6a0/VhB9HG73xp66S7dknnbZ3GdFSqVacZVpaza7Xk+Op9hcmzlfqMfHVrkutvfqYyC+9f+Hrc7ZLxNHipP7MLcZO3ktvgyOlTS7+b5/AsQjuRPxM72NRVxVKtONoVuill1o04zsu3KfaV8JoqtGSlPHV6lvuuNGMX3qNO/mexGPE2US/L2jydJY6dFJ211fY8nbvS9xeweKjUgpx2PftT7U+KKumcO5KMVDWu92zv3FnBYZU4KK733vaXh827L2W60sAA7MAAAAAAAANoVLEqaezaQACSaIZIkU95iVjNx2u1apDiROl85/EnnEhkzllhF2hnS4cnmROmu7wt5rL2k7lwNHIxcYu0HRyWzyy81b2GJ15K2tBPvS2cHt5IsKKe6/I1lTtld37E5PZzuY5bOy7Yjj16zi90usvPNLkQadqdLhqtJu3SU5QVSCc1G6au4Lrfl1japQfqu3z2O9zzMXgE9kJxe+E5x3rYlYl4/Ew+6zGV8j0pU6WavKMdVqmrK0OjStFqydrWRt6IYyFHE0q00pKMtjV/vpay3NK7T3riZ0houfTVFFt2m45vNO74K+e/cVsNoubkk46qerw7bbN+TPXM8bNpZX3+GmKc/wCqfSfij9j8+x/y3fAjq6QX3qiXCC8m3fnkc7htFWSUnUlZJdarNrZbZFJHrUaG6Nu5P4XfM8k+pzy7TS3CRJPE3f2Lr8bvy1nbkxrzfy0vJd33jeFJf7XV/M2cUln5tv2l+V71ELpvtduS+L8zPQRbu87cG2vG74ciS+7yRlSExhsjR3J+RNCHD58zRMmpG5hE2mpZdnImiyOJLbmdZim0kYmzt+hprMwdJijMpXMAFQAAAAAAAAMN22mtaooxlKTsopyfcldlXQmIWIpqo01m1Z7US3rryuvKtjvSClTk4atWpNbY0qFSbzV1mlq7OJLgNJSqpv6tVp22KtaEnxsm7eJ7Kppdi9obZbLoedKvL1F+b9DR4qf7tP8AnL82yCpd9l+RizL2dFR4uXbT/vS/0levjrbYpd82t++KLk4/gXkQVIb0l3Nv4HPLn9rNPCoeksZycVTaazzms1vyTy7y3+0W/ux/tEzenoqnFtqEU27t2u297u2y1GgvV8l7zl87e7d5fCpHFv8ACvG/vN44qXrJdyX+ou0KTzvZ5u2bXV7L5u74kvR7eqva9nG286ThZXyzt5dTFtfem/4YxOd0jjsTNyVOnVUfXqTVJdudopS5HaSo8F71ytbmRrRilnNt6udr7e/9M+Jy4nB4l7VrHOTw+HaZw1WjKXSSbm5aylGTd3t1ry62/bt8zXAUalZ2g25ZWd3ZXbed92byV9x3vp1opJU6ij1dedJpZJJxTj/mPP8Ao6wev0rcLOMYRzXb0nWv4RZ3ky5N/uTc2v4DSOJo6qrQqzja2vCUaq725R1ku9nS0NIqSynzi5f4XbeXo6NS60HubXZfPn85oz9XvtV+/wBtr92xs8+HD43m/wCtZZY3wrSxT4eN4+2LNPriW1cnG3m0y28LC32OUU/arkNTCx4rvVt+6x0uGc9MbiJY2HdyfsbNpY2mra1WnG/rzjC/5mrkUsH+KT/nZ5OO9HVUknrtNPZZWazutl3l29hjmyl6xqSOkpVYP/u0/wC0i/Yy1CrT/ew/MvieZh8MkknN+La9jLkcOt6fN+1nbHLL1/bN0uRxFP8AeR/MjdYiHrx/MitChHh4RLEKEPmxuZZemeiWLvsz7jJQ0hoKjWUddSvHNOM5wknZdsZLcRYPQc6Uk4YuvKOfUqzjUT3WlOOsuZuX7D1ARqbWUlZ+RIWXaAAAAAAAANZxTTTV01ZrentRU0HgOgc4p3hJ3jw4P4l0E1NyrvwuINFaFVoljXXcddyssuJBKJY1lbJkUtnzsFgquJrOmvnb+hPVjYiaMXCLtA47ka2+fAmaNGjhZpogTxV77OP6cbkEfmxNCfB+XxOmFSiXzzJpr7S/D7EmR2JMUrxW988lY6aR4XpFgVVwdRNZqLqK3rRT91+Z430d0k8PWqWzlVa8Ixi/bJnXYuH/AE5r8El/dZzH0ayvhqkd1aXnCDJ4HVYaHVS3yXJEbgWMHC136uxEUkNCKcctnsz+b+ZWkizVl2e5ld9/vOXEWIXA2jD5eZJYkhE5THbW2KdP/b4byWEFuXI2jGxJTS7T0TBjbEIEyiY1SVLZyN8qbYjElSCRrKquwutDn/TGo3CFOm3rzkrau3L58j14Xsr7bK/fbMxKmnLWa62xPcuBucpj8rWt9JAAGkAAAAAAAAAABgMyChUk2a2NgXYjlEjlEnZhxMZY7VXaMwZM6aCpoxyU21VQnqyu+5W/U0SMnSbRi18t5yH0cQtTxC3V7coo7A5j0NsqmNiuzEyfNte4o6ilKz4PJ/EgqyV2r7CY0lTT7M9/aS7FWbNLlp0OJr9X4nG4ZNbiBIkjEljRt2+RvqG8cNJaxCOVvFe9GyZlIHXbOm0pZ5LLixrswBurobABAABAAAAAAAAAAAAAAAAAAAAAAAAAAAA5L0Ri44vHr/yJ851M/nedac5oOFsdj1/8XzjJlg6MAEAAAAAAAAAAAAAAAAAAAAAAAAAAAAAAAAAAAAAAAAAAADmNE1f6Txsd9Ok/yxiv8x05zWjoW0piuNGm/KK9xYOlABAAAAAAAAAAAAAAAAAAAAAAAAAAAAAAAAAAAAAAAAAAAA5vBT/pTEK2ToQV+K1cvNnSHMYGov2tiF/68Fs4xbz8UWDpwAQAAAAAAAAAAAAAAAAAAAAAAAAAAAAAAAAAAAAAAAAAABrUmopybskm29ySu2fL9D6fj+0emcZLpZaru1ZRm9VcuofS8bR16c4K3XhKOezrRaz5nxf0cpOrjlRTi+tC6aV7RetUz4JPyNSD7eADIAAAAAAAAAAAAAAAAAAAAAAAAAAAAAAAAAAAAAAAAAAAeRgfRrDUa0q9Oio1JbXd9qs7K9lftPXBQAB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www.imdap.entomol.ntu.edu.tw/data/common/common_web/Gomphida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9550" r="8681" b="10747"/>
          <a:stretch/>
        </p:blipFill>
        <p:spPr bwMode="auto">
          <a:xfrm>
            <a:off x="76200" y="1066800"/>
            <a:ext cx="200005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4/4c/Lined_Hooktail_Paragomphus_lineatus_Ma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" t="32939" r="11623"/>
          <a:stretch/>
        </p:blipFill>
        <p:spPr bwMode="auto">
          <a:xfrm>
            <a:off x="6019800" y="4191000"/>
            <a:ext cx="3127726" cy="200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8" descr="http://www.ub.edu/crba/practiques/artropodes/artropodes6/GomphidaeSec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https://encrypted-tbn3.gstatic.com/images?q=tbn:ANd9GcRdDD_b3guIaeKjKTRAw-BsWdQY6gjbhjfCcyknNRCmc-eODp7Py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62686"/>
            <a:ext cx="2190750" cy="208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efg.cs.umb.edu/~whaber/Odonata_of_Ecuador/odeFam/Brechmorhoga-pertinax-f-1481-1e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96" y="956468"/>
            <a:ext cx="2146092" cy="136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agrilifecdn.tamu.edu/dragonfly/files/2010/10/Coryphaeschna-adnexa_mt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6071" r="4251" b="6737"/>
          <a:stretch/>
        </p:blipFill>
        <p:spPr bwMode="auto">
          <a:xfrm>
            <a:off x="6901289" y="1015610"/>
            <a:ext cx="2014111" cy="149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upload.wikimedia.org/wikipedia/commons/2/27/Austroaeschna_tasmanica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1" t="3722"/>
          <a:stretch/>
        </p:blipFill>
        <p:spPr bwMode="auto">
          <a:xfrm>
            <a:off x="76200" y="4191000"/>
            <a:ext cx="2866947" cy="257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asisbiz.com/Photos/Dragonflies/images/Libellulidae-Wandering-Percher-Dragonfly-Diplacodes-bipunctata-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11124" r="21795" b="10489"/>
          <a:stretch/>
        </p:blipFill>
        <p:spPr bwMode="auto">
          <a:xfrm>
            <a:off x="3150648" y="4276130"/>
            <a:ext cx="2819400" cy="208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00601"/>
      </p:ext>
    </p:extLst>
  </p:cSld>
  <p:clrMapOvr>
    <a:masterClrMapping/>
  </p:clrMapOvr>
  <p:transition spd="slow" advClick="0" advTm="54740"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1448</Words>
  <Application>Microsoft Office PowerPoint</Application>
  <PresentationFormat>On-screen Show (4:3)</PresentationFormat>
  <Paragraphs>263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Entomology Test </vt:lpstr>
      <vt:lpstr>Section 1: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1: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1: Identification</vt:lpstr>
      <vt:lpstr>PowerPoint Presentation</vt:lpstr>
      <vt:lpstr>PowerPoint Presentation</vt:lpstr>
      <vt:lpstr>PowerPoint Presentation</vt:lpstr>
      <vt:lpstr>Congratulations!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Test</dc:title>
  <cp:lastModifiedBy>DrMadigan</cp:lastModifiedBy>
  <cp:revision>65</cp:revision>
  <dcterms:created xsi:type="dcterms:W3CDTF">2015-07-24T21:27:47Z</dcterms:created>
  <dcterms:modified xsi:type="dcterms:W3CDTF">2015-08-02T22:56:07Z</dcterms:modified>
</cp:coreProperties>
</file>